
<file path=[Content_Types].xml><?xml version="1.0" encoding="utf-8"?>
<Types xmlns="http://schemas.openxmlformats.org/package/2006/content-types">
  <Default Extension="png" ContentType="image/png"/>
  <Default Extension="jpeg" ContentType="image/jpeg"/>
  <Default Extension="JPG" ContentType="image/.jp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3"/>
    <p:sldMasterId id="2147483656" r:id="rId4"/>
    <p:sldMasterId id="2147483658" r:id="rId5"/>
    <p:sldMasterId id="2147483660" r:id="rId6"/>
    <p:sldMasterId id="2147483662" r:id="rId7"/>
    <p:sldMasterId id="2147483664" r:id="rId8"/>
    <p:sldMasterId id="2147483666" r:id="rId9"/>
    <p:sldMasterId id="2147483668" r:id="rId10"/>
    <p:sldMasterId id="2147483670" r:id="rId11"/>
    <p:sldMasterId id="2147483672" r:id="rId12"/>
  </p:sldMasterIdLst>
  <p:notesMasterIdLst>
    <p:notesMasterId r:id="rId14"/>
  </p:notesMasterIdLst>
  <p:sldIdLst>
    <p:sldId id="256" r:id="rId13"/>
    <p:sldId id="257" r:id="rId15"/>
    <p:sldId id="258" r:id="rId16"/>
    <p:sldId id="259" r:id="rId17"/>
    <p:sldId id="260" r:id="rId18"/>
    <p:sldId id="261" r:id="rId19"/>
    <p:sldId id="262" r:id="rId20"/>
    <p:sldId id="264" r:id="rId21"/>
    <p:sldId id="265" r:id="rId22"/>
    <p:sldId id="266" r:id="rId23"/>
  </p:sldIdLst>
  <p:sldSz cx="9144000" cy="51435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 Type="http://schemas.openxmlformats.org/officeDocument/2006/relationships/slideMaster" Target="slideMasters/slideMaster2.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10.xml"/><Relationship Id="rId22" Type="http://schemas.openxmlformats.org/officeDocument/2006/relationships/slide" Target="slides/slide9.xml"/><Relationship Id="rId21" Type="http://schemas.openxmlformats.org/officeDocument/2006/relationships/slide" Target="slides/slide8.xml"/><Relationship Id="rId20" Type="http://schemas.openxmlformats.org/officeDocument/2006/relationships/slide" Target="slides/slide7.xml"/><Relationship Id="rId2" Type="http://schemas.openxmlformats.org/officeDocument/2006/relationships/theme" Target="theme/theme1.xml"/><Relationship Id="rId19" Type="http://schemas.openxmlformats.org/officeDocument/2006/relationships/slide" Target="slides/slide6.xml"/><Relationship Id="rId18" Type="http://schemas.openxmlformats.org/officeDocument/2006/relationships/slide" Target="slides/slide5.xml"/><Relationship Id="rId17" Type="http://schemas.openxmlformats.org/officeDocument/2006/relationships/slide" Target="slides/slide4.xml"/><Relationship Id="rId16" Type="http://schemas.openxmlformats.org/officeDocument/2006/relationships/slide" Target="slides/slide3.xml"/><Relationship Id="rId15" Type="http://schemas.openxmlformats.org/officeDocument/2006/relationships/slide" Target="slides/slide2.xml"/><Relationship Id="rId14" Type="http://schemas.openxmlformats.org/officeDocument/2006/relationships/notesMaster" Target="notesMasters/notesMaster1.xml"/><Relationship Id="rId13" Type="http://schemas.openxmlformats.org/officeDocument/2006/relationships/slide" Target="slides/slide1.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2.jpeg>
</file>

<file path=ppt/media/image3.png>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7" name="PlaceHolder 1"/>
          <p:cNvSpPr>
            <a:spLocks noGrp="1"/>
          </p:cNvSpPr>
          <p:nvPr>
            <p:ph type="sldImg"/>
          </p:nvPr>
        </p:nvSpPr>
        <p:spPr>
          <a:xfrm>
            <a:off x="0" y="812520"/>
            <a:ext cx="0" cy="0"/>
          </a:xfrm>
          <a:prstGeom prst="rect">
            <a:avLst/>
          </a:prstGeom>
          <a:noFill/>
          <a:ln w="0">
            <a:noFill/>
          </a:ln>
        </p:spPr>
        <p:txBody>
          <a:bodyPr lIns="0" tIns="0" rIns="0" bIns="0" anchor="ctr">
            <a:noAutofit/>
          </a:bodyPr>
          <a:p>
            <a:r>
              <a:rPr lang="en-IN" sz="1400" b="0" u="none" strike="noStrike">
                <a:solidFill>
                  <a:srgbClr val="000000"/>
                </a:solidFill>
                <a:uFillTx/>
                <a:latin typeface="Arial" panose="020B0604020202020204"/>
              </a:rPr>
              <a:t>Click to move the slide</a:t>
            </a:r>
            <a:endParaRPr lang="en-IN" sz="1400" b="0" u="none" strike="noStrike">
              <a:solidFill>
                <a:srgbClr val="000000"/>
              </a:solidFill>
              <a:uFillTx/>
              <a:latin typeface="Arial" panose="020B0604020202020204"/>
            </a:endParaRPr>
          </a:p>
        </p:txBody>
      </p:sp>
      <p:sp>
        <p:nvSpPr>
          <p:cNvPr id="98"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p>
            <a:pPr marL="215900" indent="-215900">
              <a:buNone/>
            </a:pPr>
            <a:r>
              <a:rPr lang="en-IN" sz="2000" b="0" u="none" strike="noStrike">
                <a:solidFill>
                  <a:srgbClr val="000000"/>
                </a:solidFill>
                <a:uFillTx/>
                <a:latin typeface="Arial" panose="020B0604020202020204"/>
              </a:rPr>
              <a:t>Click to edit the notes format</a:t>
            </a:r>
            <a:endParaRPr lang="en-IN" sz="2000" b="0" u="none" strike="noStrike">
              <a:solidFill>
                <a:srgbClr val="000000"/>
              </a:solidFill>
              <a:uFillTx/>
              <a:latin typeface="Arial" panose="020B0604020202020204"/>
            </a:endParaRPr>
          </a:p>
        </p:txBody>
      </p:sp>
      <p:sp>
        <p:nvSpPr>
          <p:cNvPr id="99" name="PlaceHolder 3"/>
          <p:cNvSpPr>
            <a:spLocks noGrp="1"/>
          </p:cNvSpPr>
          <p:nvPr>
            <p:ph type="hdr"/>
          </p:nvPr>
        </p:nvSpPr>
        <p:spPr>
          <a:xfrm>
            <a:off x="0" y="0"/>
            <a:ext cx="3280680" cy="534240"/>
          </a:xfrm>
          <a:prstGeom prst="rect">
            <a:avLst/>
          </a:prstGeom>
          <a:noFill/>
          <a:ln w="0">
            <a:noFill/>
          </a:ln>
        </p:spPr>
        <p:txBody>
          <a:bodyPr lIns="0" tIns="0" rIns="0" bIns="0" anchor="t">
            <a:noAutofit/>
          </a:bodyPr>
          <a:p>
            <a:pPr indent="0">
              <a:buNone/>
            </a:pPr>
            <a:r>
              <a:rPr lang="en-IN" sz="1400" b="0" u="none" strike="noStrike">
                <a:solidFill>
                  <a:srgbClr val="000000"/>
                </a:solidFill>
                <a:uFillTx/>
                <a:latin typeface="Times New Roman" panose="02020603050405020304"/>
              </a:rPr>
              <a:t> </a:t>
            </a:r>
            <a:endParaRPr lang="en-IN" sz="1400" b="0" u="none" strike="noStrike">
              <a:solidFill>
                <a:srgbClr val="000000"/>
              </a:solidFill>
              <a:uFillTx/>
              <a:latin typeface="Times New Roman" panose="02020603050405020304"/>
            </a:endParaRPr>
          </a:p>
        </p:txBody>
      </p:sp>
      <p:sp>
        <p:nvSpPr>
          <p:cNvPr id="100" name="PlaceHolder 4"/>
          <p:cNvSpPr>
            <a:spLocks noGrp="1"/>
          </p:cNvSpPr>
          <p:nvPr>
            <p:ph type="dt" idx="13"/>
          </p:nvPr>
        </p:nvSpPr>
        <p:spPr>
          <a:xfrm>
            <a:off x="4278960" y="0"/>
            <a:ext cx="3280680" cy="534240"/>
          </a:xfrm>
          <a:prstGeom prst="rect">
            <a:avLst/>
          </a:prstGeom>
          <a:noFill/>
          <a:ln w="0">
            <a:noFill/>
          </a:ln>
        </p:spPr>
        <p:txBody>
          <a:bodyPr lIns="0" tIns="0" rIns="0" bIns="0" anchor="t">
            <a:noAutofit/>
          </a:bodyPr>
          <a:lstStyle>
            <a:lvl1pPr indent="0" algn="r">
              <a:buNone/>
              <a:defRPr lang="en-IN" sz="1400" b="0" u="none" strike="noStrike">
                <a:solidFill>
                  <a:srgbClr val="000000"/>
                </a:solidFill>
                <a:uFillTx/>
                <a:latin typeface="Times New Roman" panose="02020603050405020304"/>
              </a:defRPr>
            </a:lvl1pPr>
          </a:lstStyle>
          <a:p>
            <a:pPr indent="0" algn="r">
              <a:buNone/>
            </a:pPr>
            <a:r>
              <a:rPr lang="en-IN" sz="1400" b="0" u="none" strike="noStrike">
                <a:solidFill>
                  <a:srgbClr val="000000"/>
                </a:solidFill>
                <a:uFillTx/>
                <a:latin typeface="Times New Roman" panose="02020603050405020304"/>
              </a:rPr>
              <a:t> </a:t>
            </a:r>
            <a:endParaRPr lang="en-IN" sz="1400" b="0" u="none" strike="noStrike">
              <a:solidFill>
                <a:srgbClr val="000000"/>
              </a:solidFill>
              <a:uFillTx/>
              <a:latin typeface="Times New Roman" panose="02020603050405020304"/>
            </a:endParaRPr>
          </a:p>
        </p:txBody>
      </p:sp>
      <p:sp>
        <p:nvSpPr>
          <p:cNvPr id="101" name="PlaceHolder 5"/>
          <p:cNvSpPr>
            <a:spLocks noGrp="1"/>
          </p:cNvSpPr>
          <p:nvPr>
            <p:ph type="ftr" idx="14"/>
          </p:nvPr>
        </p:nvSpPr>
        <p:spPr>
          <a:xfrm>
            <a:off x="0" y="10157400"/>
            <a:ext cx="3280680" cy="534240"/>
          </a:xfrm>
          <a:prstGeom prst="rect">
            <a:avLst/>
          </a:prstGeom>
          <a:noFill/>
          <a:ln w="0">
            <a:noFill/>
          </a:ln>
        </p:spPr>
        <p:txBody>
          <a:bodyPr lIns="0" tIns="0" rIns="0" bIns="0" anchor="b">
            <a:noAutofit/>
          </a:bodyPr>
          <a:lstStyle>
            <a:lvl1pPr indent="0">
              <a:buNone/>
              <a:defRPr lang="en-IN" sz="1400" b="0" u="none" strike="noStrike">
                <a:solidFill>
                  <a:srgbClr val="000000"/>
                </a:solidFill>
                <a:uFillTx/>
                <a:latin typeface="Times New Roman" panose="02020603050405020304"/>
              </a:defRPr>
            </a:lvl1pPr>
          </a:lstStyle>
          <a:p>
            <a:pPr indent="0">
              <a:buNone/>
            </a:pPr>
            <a:r>
              <a:rPr lang="en-IN" sz="1400" b="0" u="none" strike="noStrike">
                <a:solidFill>
                  <a:srgbClr val="000000"/>
                </a:solidFill>
                <a:uFillTx/>
                <a:latin typeface="Times New Roman" panose="02020603050405020304"/>
              </a:rPr>
              <a:t> </a:t>
            </a:r>
            <a:endParaRPr lang="en-IN" sz="1400" b="0" u="none" strike="noStrike">
              <a:solidFill>
                <a:srgbClr val="000000"/>
              </a:solidFill>
              <a:uFillTx/>
              <a:latin typeface="Times New Roman" panose="02020603050405020304"/>
            </a:endParaRPr>
          </a:p>
        </p:txBody>
      </p:sp>
      <p:sp>
        <p:nvSpPr>
          <p:cNvPr id="102" name="PlaceHolder 6"/>
          <p:cNvSpPr>
            <a:spLocks noGrp="1"/>
          </p:cNvSpPr>
          <p:nvPr>
            <p:ph type="sldNum" idx="15"/>
          </p:nvPr>
        </p:nvSpPr>
        <p:spPr>
          <a:xfrm>
            <a:off x="4278960" y="10157400"/>
            <a:ext cx="3280680" cy="534240"/>
          </a:xfrm>
          <a:prstGeom prst="rect">
            <a:avLst/>
          </a:prstGeom>
          <a:noFill/>
          <a:ln w="0">
            <a:noFill/>
          </a:ln>
        </p:spPr>
        <p:txBody>
          <a:bodyPr lIns="0" tIns="0" rIns="0" bIns="0" anchor="b">
            <a:noAutofit/>
          </a:bodyPr>
          <a:lstStyle>
            <a:lvl1pPr indent="0" algn="r">
              <a:buNone/>
              <a:defRPr lang="en-IN" sz="1400" b="0" u="none" strike="noStrike">
                <a:solidFill>
                  <a:srgbClr val="000000"/>
                </a:solidFill>
                <a:uFillTx/>
                <a:latin typeface="Times New Roman" panose="02020603050405020304"/>
              </a:defRPr>
            </a:lvl1pPr>
          </a:lstStyle>
          <a:p>
            <a:pPr indent="0" algn="r">
              <a:buNone/>
            </a:pPr>
            <a:fld id="{5ABCE7D0-84EC-4F14-A207-AA0DE6F2A42E}" type="slidenum">
              <a:rPr lang="en-IN" sz="1400" b="0" u="none" strike="noStrike">
                <a:solidFill>
                  <a:srgbClr val="000000"/>
                </a:solidFill>
                <a:uFillTx/>
                <a:latin typeface="Times New Roman" panose="02020603050405020304"/>
              </a:rPr>
            </a:fld>
            <a:endParaRPr lang="en-IN" sz="1400" b="0" u="none" strike="noStrike">
              <a:solidFill>
                <a:srgbClr val="000000"/>
              </a:solidFill>
              <a:uFillTx/>
              <a:latin typeface="Times New Roman" panose="02020603050405020304"/>
            </a:endParaRPr>
          </a:p>
        </p:txBody>
      </p:sp>
    </p:spTree>
  </p:cSld>
  <p:clrMap bg1="lt1" tx1="dk1" bg2="lt2" tx2="dk2" accent1="accent1" accent2="accent2" accent3="accent3" accent4="accent4" accent5="accent5" accent6="accent6" hlink="hlink" folHlink="folHlink"/>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PlaceHolder 1"/>
          <p:cNvSpPr>
            <a:spLocks noGrp="1"/>
          </p:cNvSpPr>
          <p:nvPr>
            <p:ph type="sldImg"/>
          </p:nvPr>
        </p:nvSpPr>
        <p:spPr>
          <a:xfrm>
            <a:off x="533520" y="763560"/>
            <a:ext cx="6703560" cy="3771720"/>
          </a:xfrm>
          <a:prstGeom prst="rect">
            <a:avLst/>
          </a:prstGeom>
          <a:ln w="0">
            <a:noFill/>
          </a:ln>
        </p:spPr>
      </p:sp>
      <p:sp>
        <p:nvSpPr>
          <p:cNvPr id="143" name="PlaceHolder 2"/>
          <p:cNvSpPr>
            <a:spLocks noGrp="1"/>
          </p:cNvSpPr>
          <p:nvPr>
            <p:ph type="body"/>
          </p:nvPr>
        </p:nvSpPr>
        <p:spPr>
          <a:xfrm>
            <a:off x="685800" y="4343400"/>
            <a:ext cx="5486040" cy="4114440"/>
          </a:xfrm>
          <a:prstGeom prst="rect">
            <a:avLst/>
          </a:prstGeom>
          <a:noFill/>
          <a:ln w="0">
            <a:noFill/>
          </a:ln>
        </p:spPr>
        <p:txBody>
          <a:bodyPr lIns="91440" tIns="91440" rIns="91440" bIns="91440" anchor="t">
            <a:noAutofit/>
          </a:bodyPr>
          <a:p>
            <a:pPr indent="0">
              <a:lnSpc>
                <a:spcPct val="100000"/>
              </a:lnSpc>
              <a:buNone/>
              <a:tabLst>
                <a:tab pos="0" algn="l"/>
              </a:tabLst>
            </a:pPr>
            <a:r>
              <a:rPr lang="en-US" sz="1100" b="1" u="none" strike="noStrike">
                <a:solidFill>
                  <a:srgbClr val="000000"/>
                </a:solidFill>
                <a:uFillTx/>
                <a:latin typeface="Arial" panose="020B0604020202020204"/>
                <a:ea typeface="Arial" panose="020B0604020202020204"/>
              </a:rPr>
              <a:t>Slides</a:t>
            </a:r>
            <a:r>
              <a:rPr lang="en-US" sz="1100" b="0" u="none" strike="noStrike">
                <a:solidFill>
                  <a:srgbClr val="000000"/>
                </a:solidFill>
                <a:uFillTx/>
                <a:latin typeface="Arial" panose="020B0604020202020204"/>
                <a:ea typeface="Arial" panose="020B0604020202020204"/>
              </a:rPr>
              <a:t>: Prepare a short slide deck (10-12 slides) summarizing the project objectives, methodology, and key results.</a:t>
            </a:r>
            <a:endParaRPr lang="en-IN" sz="1100" b="0" u="none" strike="noStrike">
              <a:solidFill>
                <a:srgbClr val="000000"/>
              </a:solidFill>
              <a:uFillTx/>
              <a:latin typeface="Arial" panose="020B0604020202020204"/>
            </a:endParaRPr>
          </a:p>
        </p:txBody>
      </p:sp>
      <p:sp>
        <p:nvSpPr>
          <p:cNvPr id="144" name="PlaceHolder 3"/>
          <p:cNvSpPr>
            <a:spLocks noGrp="1"/>
          </p:cNvSpPr>
          <p:nvPr>
            <p:ph type="sldNum" idx="16"/>
          </p:nvPr>
        </p:nvSpPr>
        <p:spPr>
          <a:xfrm>
            <a:off x="0" y="0"/>
            <a:ext cx="0" cy="0"/>
          </a:xfrm>
          <a:prstGeom prst="rect">
            <a:avLst/>
          </a:prstGeom>
          <a:noFill/>
          <a:ln w="0">
            <a:noFill/>
          </a:ln>
        </p:spPr>
        <p:txBody>
          <a:bodyPr lIns="90000" tIns="-45000" rIns="90000" bIns="-45000" anchor="t">
            <a:noAutofit/>
          </a:bodyPr>
          <a:p>
            <a:pPr indent="0">
              <a:buNone/>
            </a:pPr>
            <a:endParaRPr lang="en-IN" sz="1400" b="0" u="none" strike="noStrike">
              <a:solidFill>
                <a:srgbClr val="000000"/>
              </a:solidFill>
              <a:uFillTx/>
              <a:latin typeface="Arial" panose="020B0604020202020204"/>
              <a:ea typeface="Arial" panose="020B06040202020202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PlaceHolder 1"/>
          <p:cNvSpPr>
            <a:spLocks noGrp="1"/>
          </p:cNvSpPr>
          <p:nvPr>
            <p:ph type="sldImg"/>
          </p:nvPr>
        </p:nvSpPr>
        <p:spPr>
          <a:xfrm>
            <a:off x="533520" y="763560"/>
            <a:ext cx="6703560" cy="3771720"/>
          </a:xfrm>
          <a:prstGeom prst="rect">
            <a:avLst/>
          </a:prstGeom>
          <a:ln w="0">
            <a:noFill/>
          </a:ln>
        </p:spPr>
      </p:sp>
      <p:sp>
        <p:nvSpPr>
          <p:cNvPr id="146" name="PlaceHolder 2"/>
          <p:cNvSpPr>
            <a:spLocks noGrp="1"/>
          </p:cNvSpPr>
          <p:nvPr>
            <p:ph type="body"/>
          </p:nvPr>
        </p:nvSpPr>
        <p:spPr>
          <a:xfrm>
            <a:off x="685800" y="4343400"/>
            <a:ext cx="5486040" cy="4114440"/>
          </a:xfrm>
          <a:prstGeom prst="rect">
            <a:avLst/>
          </a:prstGeom>
          <a:noFill/>
          <a:ln w="0">
            <a:noFill/>
          </a:ln>
        </p:spPr>
        <p:txBody>
          <a:bodyPr lIns="91440" tIns="91440" rIns="91440" bIns="91440" anchor="t">
            <a:noAutofit/>
          </a:bodyPr>
          <a:p>
            <a:pPr marL="215900" indent="-215900">
              <a:buNone/>
            </a:pPr>
            <a:endParaRPr lang="en-IN" sz="1100" b="0" u="none" strike="noStrike">
              <a:solidFill>
                <a:srgbClr val="000000"/>
              </a:solidFill>
              <a:uFillTx/>
              <a:latin typeface="Arial" panose="020B0604020202020204"/>
              <a:ea typeface="Arial" panose="020B0604020202020204"/>
            </a:endParaRPr>
          </a:p>
        </p:txBody>
      </p:sp>
      <p:sp>
        <p:nvSpPr>
          <p:cNvPr id="147" name="PlaceHolder 3"/>
          <p:cNvSpPr>
            <a:spLocks noGrp="1"/>
          </p:cNvSpPr>
          <p:nvPr>
            <p:ph type="sldNum" idx="17"/>
          </p:nvPr>
        </p:nvSpPr>
        <p:spPr>
          <a:xfrm>
            <a:off x="0" y="0"/>
            <a:ext cx="0" cy="0"/>
          </a:xfrm>
          <a:prstGeom prst="rect">
            <a:avLst/>
          </a:prstGeom>
          <a:noFill/>
          <a:ln w="0">
            <a:noFill/>
          </a:ln>
        </p:spPr>
        <p:txBody>
          <a:bodyPr lIns="90000" tIns="-45000" rIns="90000" bIns="-45000" anchor="t">
            <a:noAutofit/>
          </a:bodyPr>
          <a:p>
            <a:pPr indent="0">
              <a:buNone/>
            </a:pPr>
            <a:endParaRPr lang="en-IN" sz="1400" b="0" u="none" strike="noStrike">
              <a:solidFill>
                <a:srgbClr val="000000"/>
              </a:solidFill>
              <a:uFillTx/>
              <a:latin typeface="Arial" panose="020B0604020202020204"/>
              <a:ea typeface="Arial" panose="020B06040202020202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PlaceHolder 1"/>
          <p:cNvSpPr>
            <a:spLocks noGrp="1"/>
          </p:cNvSpPr>
          <p:nvPr>
            <p:ph type="sldImg"/>
          </p:nvPr>
        </p:nvSpPr>
        <p:spPr>
          <a:xfrm>
            <a:off x="685800" y="1143000"/>
            <a:ext cx="5486040" cy="3085920"/>
          </a:xfrm>
          <a:prstGeom prst="rect">
            <a:avLst/>
          </a:prstGeom>
          <a:ln w="0">
            <a:noFill/>
          </a:ln>
        </p:spPr>
      </p:sp>
      <p:sp>
        <p:nvSpPr>
          <p:cNvPr id="149" name="PlaceHolder 2"/>
          <p:cNvSpPr>
            <a:spLocks noGrp="1"/>
          </p:cNvSpPr>
          <p:nvPr>
            <p:ph type="body"/>
          </p:nvPr>
        </p:nvSpPr>
        <p:spPr>
          <a:xfrm>
            <a:off x="685800" y="4400640"/>
            <a:ext cx="5485680" cy="3599640"/>
          </a:xfrm>
          <a:prstGeom prst="rect">
            <a:avLst/>
          </a:prstGeom>
          <a:noFill/>
          <a:ln w="0">
            <a:noFill/>
          </a:ln>
        </p:spPr>
        <p:txBody>
          <a:bodyPr lIns="91440" tIns="91440" rIns="91440" bIns="91440" anchor="t">
            <a:noAutofit/>
          </a:bodyPr>
          <a:p>
            <a:pPr indent="0">
              <a:lnSpc>
                <a:spcPct val="100000"/>
              </a:lnSpc>
              <a:buNone/>
              <a:tabLst>
                <a:tab pos="0" algn="l"/>
              </a:tabLst>
            </a:pPr>
            <a:r>
              <a:rPr lang="en-IN" sz="2000" b="0" u="none" strike="noStrike">
                <a:solidFill>
                  <a:srgbClr val="000000"/>
                </a:solidFill>
                <a:uFillTx/>
                <a:latin typeface="Arial" panose="020B0604020202020204"/>
                <a:ea typeface="Arial" panose="020B0604020202020204"/>
              </a:rPr>
              <a:t>thank you very much for joining</a:t>
            </a:r>
            <a:r>
              <a:rPr lang="en-IN" sz="1100" b="0" u="none" strike="noStrike">
                <a:solidFill>
                  <a:srgbClr val="000000"/>
                </a:solidFill>
                <a:uFillTx/>
                <a:latin typeface="Arial" panose="020B0604020202020204"/>
                <a:ea typeface="Arial" panose="020B0604020202020204"/>
              </a:rPr>
              <a:t> this PPT, keep learning.</a:t>
            </a:r>
            <a:endParaRPr lang="en-IN" sz="1100" b="0" u="none" strike="noStrike">
              <a:solidFill>
                <a:srgbClr val="000000"/>
              </a:solidFill>
              <a:uFillTx/>
              <a:latin typeface="Arial" panose="020B0604020202020204"/>
            </a:endParaRPr>
          </a:p>
        </p:txBody>
      </p:sp>
      <p:sp>
        <p:nvSpPr>
          <p:cNvPr id="150" name="TextShape 3"/>
          <p:cNvSpPr/>
          <p:nvPr/>
        </p:nvSpPr>
        <p:spPr>
          <a:xfrm>
            <a:off x="3884760" y="8685360"/>
            <a:ext cx="2971080" cy="457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b">
            <a:noAutofit/>
          </a:bodyPr>
          <a:p>
            <a:pPr algn="r">
              <a:lnSpc>
                <a:spcPct val="100000"/>
              </a:lnSpc>
            </a:pPr>
            <a:fld id="{F4684100-73B5-40D8-B41B-0223AA56CF2A}" type="slidenum">
              <a:rPr lang="en-US" sz="1200" b="0" u="none" strike="noStrike">
                <a:solidFill>
                  <a:srgbClr val="000000"/>
                </a:solidFill>
                <a:uFillTx/>
                <a:latin typeface="Times New Roman" panose="02020603050405020304"/>
                <a:ea typeface="Arial" panose="020B0604020202020204"/>
              </a:rPr>
            </a:fld>
            <a:endParaRPr lang="en-IN" sz="1200" b="0" u="none" strike="noStrike">
              <a:solidFill>
                <a:srgbClr val="000000"/>
              </a:solidFill>
              <a:uFillTx/>
              <a:latin typeface="Arial" panose="020B06040202020202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TITLE_AND_BODY">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9AB22816-75F6-42A1-B264-4064139657E2}" type="slidenum">
              <a:rPr/>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
        <p:nvSpPr>
          <p:cNvPr id="2" name="PlaceHolder 1"/>
          <p:cNvSpPr>
            <a:spLocks noGrp="1"/>
          </p:cNvSpPr>
          <p:nvPr>
            <p:ph type="sldNum" idx="7"/>
          </p:nvPr>
        </p:nvSpPr>
        <p:spPr/>
        <p:txBody>
          <a:bodyPr/>
          <a:p>
            <a:fld id="{875737E4-E941-4A11-B30E-FCD33465A8C3}" type="slidenum">
              <a:rPr/>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Defaul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endParaRPr lang="en-IN" sz="1400" b="0" u="none" strike="noStrike">
              <a:solidFill>
                <a:srgbClr val="000000"/>
              </a:solidFill>
              <a:uFillTx/>
              <a:latin typeface="Arial" panose="020B0604020202020204"/>
            </a:endParaRPr>
          </a:p>
        </p:txBody>
      </p:sp>
      <p:sp>
        <p:nvSpPr>
          <p:cNvPr id="6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p>
            <a:pPr indent="0">
              <a:spcBef>
                <a:spcPts val="1415"/>
              </a:spcBef>
              <a:buNone/>
            </a:pPr>
            <a:endParaRPr lang="en-IN" sz="1400" b="0" u="none" strike="noStrike">
              <a:solidFill>
                <a:srgbClr val="000000"/>
              </a:solidFill>
              <a:uFillTx/>
              <a:latin typeface="Arial" panose="020B0604020202020204"/>
            </a:endParaRPr>
          </a:p>
        </p:txBody>
      </p:sp>
      <p:sp>
        <p:nvSpPr>
          <p:cNvPr id="6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p>
            <a:pPr indent="0">
              <a:spcBef>
                <a:spcPts val="1415"/>
              </a:spcBef>
              <a:buNone/>
            </a:pPr>
            <a:endParaRPr lang="en-IN" sz="1400" b="0" u="none" strike="noStrike">
              <a:solidFill>
                <a:srgbClr val="000000"/>
              </a:solidFill>
              <a:uFillTx/>
              <a:latin typeface="Arial" panose="020B0604020202020204"/>
            </a:endParaRPr>
          </a:p>
        </p:txBody>
      </p:sp>
      <p:sp>
        <p:nvSpPr>
          <p:cNvPr id="5" name="PlaceHolder 4"/>
          <p:cNvSpPr>
            <a:spLocks noGrp="1"/>
          </p:cNvSpPr>
          <p:nvPr>
            <p:ph type="sldNum" idx="8"/>
          </p:nvPr>
        </p:nvSpPr>
        <p:spPr/>
        <p:txBody>
          <a:bodyPr/>
          <a:p>
            <a:fld id="{B4FBDCE9-4552-43E7-83B5-A9D4A19D6050}" type="slidenum">
              <a:rPr/>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Default 1">
    <p:spTree>
      <p:nvGrpSpPr>
        <p:cNvPr id="1" name=""/>
        <p:cNvGrpSpPr/>
        <p:nvPr/>
      </p:nvGrpSpPr>
      <p:grpSpPr>
        <a:xfrm>
          <a:off x="0" y="0"/>
          <a:ext cx="0" cy="0"/>
          <a:chOff x="0" y="0"/>
          <a:chExt cx="0" cy="0"/>
        </a:xfrm>
      </p:grpSpPr>
      <p:sp>
        <p:nvSpPr>
          <p:cNvPr id="2" name="PlaceHolder 1"/>
          <p:cNvSpPr>
            <a:spLocks noGrp="1"/>
          </p:cNvSpPr>
          <p:nvPr>
            <p:ph type="sldNum" idx="9"/>
          </p:nvPr>
        </p:nvSpPr>
        <p:spPr/>
        <p:txBody>
          <a:bodyPr/>
          <a:p>
            <a:fld id="{6983820A-0C32-4CA8-8F9B-F5C3BF05FF98}" type="slidenum">
              <a:rPr/>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
        <p:nvSpPr>
          <p:cNvPr id="2" name="PlaceHolder 1"/>
          <p:cNvSpPr>
            <a:spLocks noGrp="1"/>
          </p:cNvSpPr>
          <p:nvPr>
            <p:ph type="sldNum" idx="10"/>
          </p:nvPr>
        </p:nvSpPr>
        <p:spPr/>
        <p:txBody>
          <a:bodyPr/>
          <a:p>
            <a:fld id="{68A19927-55C8-474E-AC93-586ED7A3868B}" type="slidenum">
              <a:rPr/>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
        <p:nvSpPr>
          <p:cNvPr id="2" name="PlaceHolder 1"/>
          <p:cNvSpPr>
            <a:spLocks noGrp="1"/>
          </p:cNvSpPr>
          <p:nvPr>
            <p:ph type="sldNum" idx="11"/>
          </p:nvPr>
        </p:nvSpPr>
        <p:spPr/>
        <p:txBody>
          <a:bodyPr/>
          <a:p>
            <a:fld id="{D99E357F-3162-4989-BF6A-B2219FBF3B63}" type="slidenum">
              <a:rPr/>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
        <p:nvSpPr>
          <p:cNvPr id="2" name="PlaceHolder 1"/>
          <p:cNvSpPr>
            <a:spLocks noGrp="1"/>
          </p:cNvSpPr>
          <p:nvPr>
            <p:ph type="sldNum" idx="12"/>
          </p:nvPr>
        </p:nvSpPr>
        <p:spPr/>
        <p:txBody>
          <a:bodyPr/>
          <a:p>
            <a:fld id="{385BD922-7ECB-4C81-BC76-01653A40CED0}" type="slidenum">
              <a:rPr/>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endParaRPr lang="en-IN" sz="1400" b="0" u="none" strike="noStrike">
              <a:solidFill>
                <a:srgbClr val="000000"/>
              </a:solidFill>
              <a:uFillTx/>
              <a:latin typeface="Arial" panose="020B0604020202020204"/>
            </a:endParaRPr>
          </a:p>
        </p:txBody>
      </p:sp>
      <p:sp>
        <p:nvSpPr>
          <p:cNvPr id="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p>
            <a:pPr indent="0">
              <a:spcBef>
                <a:spcPts val="1415"/>
              </a:spcBef>
              <a:buNone/>
            </a:pPr>
            <a:endParaRPr lang="en-IN" sz="1400" b="0" u="none" strike="noStrike">
              <a:solidFill>
                <a:srgbClr val="000000"/>
              </a:solidFill>
              <a:uFillTx/>
              <a:latin typeface="Arial" panose="020B0604020202020204"/>
            </a:endParaRPr>
          </a:p>
        </p:txBody>
      </p:sp>
      <p:sp>
        <p:nvSpPr>
          <p:cNvPr id="4" name="PlaceHolder 3"/>
          <p:cNvSpPr>
            <a:spLocks noGrp="1"/>
          </p:cNvSpPr>
          <p:nvPr>
            <p:ph type="sldNum" idx="1"/>
          </p:nvPr>
        </p:nvSpPr>
        <p:spPr/>
        <p:txBody>
          <a:bodyPr/>
          <a:p>
            <a:fld id="{723D69A7-08E6-480D-B7F1-2B9B4245BC70}" type="slidenum">
              <a:rPr/>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_AND_BOD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endParaRPr lang="en-IN" sz="1400" b="0" u="none" strike="noStrike">
              <a:solidFill>
                <a:srgbClr val="000000"/>
              </a:solidFill>
              <a:uFillTx/>
              <a:latin typeface="Arial" panose="020B0604020202020204"/>
            </a:endParaRPr>
          </a:p>
        </p:txBody>
      </p:sp>
      <p:sp>
        <p:nvSpPr>
          <p:cNvPr id="10"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p>
            <a:pPr indent="0" algn="ctr">
              <a:buNone/>
            </a:pPr>
            <a:endParaRPr lang="en-IN" sz="3200" b="0" u="none" strike="noStrike">
              <a:solidFill>
                <a:srgbClr val="000000"/>
              </a:solidFill>
              <a:uFillTx/>
              <a:latin typeface="Arial" panose="020B0604020202020204"/>
            </a:endParaRPr>
          </a:p>
        </p:txBody>
      </p:sp>
      <p:sp>
        <p:nvSpPr>
          <p:cNvPr id="4" name="PlaceHolder 3"/>
          <p:cNvSpPr>
            <a:spLocks noGrp="1"/>
          </p:cNvSpPr>
          <p:nvPr>
            <p:ph type="sldNum" idx="1"/>
          </p:nvPr>
        </p:nvSpPr>
        <p:spPr/>
        <p:txBody>
          <a:bodyPr/>
          <a:p>
            <a:fld id="{44C861D5-B3FA-47D7-8229-FFF4C32F5D37}" type="slidenum">
              <a:rPr/>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_AND_BOD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endParaRPr lang="en-IN" sz="1400" b="0" u="none" strike="noStrike">
              <a:solidFill>
                <a:srgbClr val="000000"/>
              </a:solidFill>
              <a:uFillTx/>
              <a:latin typeface="Arial" panose="020B0604020202020204"/>
            </a:endParaRPr>
          </a:p>
        </p:txBody>
      </p:sp>
      <p:sp>
        <p:nvSpPr>
          <p:cNvPr id="3" name="PlaceHolder 2"/>
          <p:cNvSpPr>
            <a:spLocks noGrp="1"/>
          </p:cNvSpPr>
          <p:nvPr>
            <p:ph type="sldNum" idx="1"/>
          </p:nvPr>
        </p:nvSpPr>
        <p:spPr/>
        <p:txBody>
          <a:bodyPr/>
          <a:p>
            <a:fld id="{50363E80-F88D-4BF8-A73C-3F8BB0F2D8C4}" type="slidenum">
              <a:rPr/>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ITLE_AND_BODY">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endParaRPr lang="en-IN" sz="1400" b="0" u="none" strike="noStrike">
              <a:solidFill>
                <a:srgbClr val="000000"/>
              </a:solidFill>
              <a:uFillTx/>
              <a:latin typeface="Arial" panose="020B0604020202020204"/>
            </a:endParaRPr>
          </a:p>
        </p:txBody>
      </p:sp>
      <p:sp>
        <p:nvSpPr>
          <p:cNvPr id="13"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p>
            <a:pPr indent="0">
              <a:spcBef>
                <a:spcPts val="1415"/>
              </a:spcBef>
              <a:buNone/>
            </a:pPr>
            <a:endParaRPr lang="en-IN" sz="1400" b="0" u="none" strike="noStrike">
              <a:solidFill>
                <a:srgbClr val="000000"/>
              </a:solidFill>
              <a:uFillTx/>
              <a:latin typeface="Arial" panose="020B0604020202020204"/>
            </a:endParaRPr>
          </a:p>
        </p:txBody>
      </p:sp>
      <p:sp>
        <p:nvSpPr>
          <p:cNvPr id="1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p>
            <a:pPr indent="0">
              <a:spcBef>
                <a:spcPts val="1415"/>
              </a:spcBef>
              <a:buNone/>
            </a:pPr>
            <a:endParaRPr lang="en-IN" sz="1400" b="0" u="none" strike="noStrike">
              <a:solidFill>
                <a:srgbClr val="000000"/>
              </a:solidFill>
              <a:uFillTx/>
              <a:latin typeface="Arial" panose="020B0604020202020204"/>
            </a:endParaRPr>
          </a:p>
        </p:txBody>
      </p:sp>
      <p:sp>
        <p:nvSpPr>
          <p:cNvPr id="5" name="PlaceHolder 4"/>
          <p:cNvSpPr>
            <a:spLocks noGrp="1"/>
          </p:cNvSpPr>
          <p:nvPr>
            <p:ph type="sldNum" idx="1"/>
          </p:nvPr>
        </p:nvSpPr>
        <p:spPr/>
        <p:txBody>
          <a:bodyPr/>
          <a:p>
            <a:fld id="{018CAF48-ABF2-4401-8A60-19E256C97A8E}" type="slidenum">
              <a:rPr/>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reserve="1">
  <p:cSld name="1_Title Slide">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endParaRPr lang="en-IN" sz="1400" b="0" u="none" strike="noStrike">
              <a:solidFill>
                <a:srgbClr val="000000"/>
              </a:solidFill>
              <a:uFillTx/>
              <a:latin typeface="Arial" panose="020B0604020202020204"/>
            </a:endParaRPr>
          </a:p>
        </p:txBody>
      </p:sp>
      <p:sp>
        <p:nvSpPr>
          <p:cNvPr id="21"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p>
            <a:pPr indent="0">
              <a:spcBef>
                <a:spcPts val="1415"/>
              </a:spcBef>
              <a:buNone/>
            </a:pPr>
            <a:endParaRPr lang="en-IN" sz="1400" b="0" u="none" strike="noStrike">
              <a:solidFill>
                <a:srgbClr val="000000"/>
              </a:solidFill>
              <a:uFillTx/>
              <a:latin typeface="Arial" panose="020B060402020202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endParaRPr lang="en-IN" sz="1400" b="0" u="none" strike="noStrike">
              <a:solidFill>
                <a:srgbClr val="000000"/>
              </a:solidFill>
              <a:uFillTx/>
              <a:latin typeface="Arial" panose="020B0604020202020204"/>
            </a:endParaRPr>
          </a:p>
        </p:txBody>
      </p:sp>
      <p:sp>
        <p:nvSpPr>
          <p:cNvPr id="32"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p>
            <a:pPr indent="0" algn="ctr">
              <a:buNone/>
            </a:pPr>
            <a:endParaRPr lang="en-IN" sz="3200" b="0" u="none" strike="noStrike">
              <a:solidFill>
                <a:srgbClr val="000000"/>
              </a:solidFill>
              <a:uFillTx/>
              <a:latin typeface="Arial" panose="020B0604020202020204"/>
            </a:endParaRPr>
          </a:p>
        </p:txBody>
      </p:sp>
      <p:sp>
        <p:nvSpPr>
          <p:cNvPr id="4" name="PlaceHolder 3"/>
          <p:cNvSpPr>
            <a:spLocks noGrp="1"/>
          </p:cNvSpPr>
          <p:nvPr>
            <p:ph type="ftr" idx="3"/>
          </p:nvPr>
        </p:nvSpPr>
        <p:spPr/>
        <p:txBody>
          <a:bodyPr/>
          <a:p>
            <a:r>
              <a:t>Footer</a:t>
            </a:r>
          </a:p>
        </p:txBody>
      </p:sp>
      <p:sp>
        <p:nvSpPr>
          <p:cNvPr id="5" name="PlaceHolder 4"/>
          <p:cNvSpPr>
            <a:spLocks noGrp="1"/>
          </p:cNvSpPr>
          <p:nvPr>
            <p:ph type="sldNum" idx="4"/>
          </p:nvPr>
        </p:nvSpPr>
        <p:spPr/>
        <p:txBody>
          <a:bodyPr/>
          <a:p>
            <a:fld id="{653340DA-7718-451E-B1B6-41800E8DE6EF}" type="slidenum">
              <a:rPr/>
            </a:fld>
            <a:endParaRPr/>
          </a:p>
        </p:txBody>
      </p:sp>
      <p:sp>
        <p:nvSpPr>
          <p:cNvPr id="6" name="PlaceHolder 5"/>
          <p:cNvSpPr>
            <a:spLocks noGrp="1"/>
          </p:cNvSpPr>
          <p:nvPr>
            <p:ph type="dt" idx="2"/>
          </p:nvPr>
        </p:nvSpPr>
        <p:spPr/>
        <p:txBody>
          <a:bodyPr/>
          <a:p>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4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endParaRPr lang="en-IN" sz="1400" b="0" u="none" strike="noStrike">
              <a:solidFill>
                <a:srgbClr val="000000"/>
              </a:solidFill>
              <a:uFillTx/>
              <a:latin typeface="Arial" panose="020B0604020202020204"/>
            </a:endParaRPr>
          </a:p>
        </p:txBody>
      </p:sp>
      <p:sp>
        <p:nvSpPr>
          <p:cNvPr id="4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p>
            <a:pPr indent="0">
              <a:spcBef>
                <a:spcPts val="1415"/>
              </a:spcBef>
              <a:buNone/>
            </a:pPr>
            <a:endParaRPr lang="en-IN" sz="1400" b="0" u="none" strike="noStrike">
              <a:solidFill>
                <a:srgbClr val="000000"/>
              </a:solidFill>
              <a:uFillTx/>
              <a:latin typeface="Arial" panose="020B0604020202020204"/>
            </a:endParaRPr>
          </a:p>
        </p:txBody>
      </p:sp>
      <p:sp>
        <p:nvSpPr>
          <p:cNvPr id="4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p>
            <a:pPr indent="0">
              <a:spcBef>
                <a:spcPts val="1415"/>
              </a:spcBef>
              <a:buNone/>
            </a:pPr>
            <a:endParaRPr lang="en-IN" sz="1400" b="0" u="none" strike="noStrike">
              <a:solidFill>
                <a:srgbClr val="000000"/>
              </a:solidFill>
              <a:uFillTx/>
              <a:latin typeface="Arial" panose="020B0604020202020204"/>
            </a:endParaRPr>
          </a:p>
        </p:txBody>
      </p:sp>
      <p:sp>
        <p:nvSpPr>
          <p:cNvPr id="5" name="PlaceHolder 4"/>
          <p:cNvSpPr>
            <a:spLocks noGrp="1"/>
          </p:cNvSpPr>
          <p:nvPr>
            <p:ph type="sldNum" idx="5"/>
          </p:nvPr>
        </p:nvSpPr>
        <p:spPr/>
        <p:txBody>
          <a:bodyPr/>
          <a:p>
            <a:fld id="{946D4532-38FC-4194-B444-ABEC5E05ADD7}" type="slidenum">
              <a:rPr/>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endParaRPr lang="en-IN" sz="1400" b="0" u="none" strike="noStrike">
              <a:solidFill>
                <a:srgbClr val="000000"/>
              </a:solidFill>
              <a:uFillTx/>
              <a:latin typeface="Arial" panose="020B0604020202020204"/>
            </a:endParaRPr>
          </a:p>
        </p:txBody>
      </p:sp>
      <p:sp>
        <p:nvSpPr>
          <p:cNvPr id="3" name="PlaceHolder 2"/>
          <p:cNvSpPr>
            <a:spLocks noGrp="1"/>
          </p:cNvSpPr>
          <p:nvPr>
            <p:ph type="sldNum" idx="6"/>
          </p:nvPr>
        </p:nvSpPr>
        <p:spPr/>
        <p:txBody>
          <a:bodyPr/>
          <a:p>
            <a:fld id="{811A2D25-D8FB-4BC9-B039-3703EA011B72}" type="slidenum">
              <a:rPr/>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1.pn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theme" Target="../theme/theme10.xml"/><Relationship Id="rId2" Type="http://schemas.openxmlformats.org/officeDocument/2006/relationships/image" Target="../media/image1.png"/><Relationship Id="rId1" Type="http://schemas.openxmlformats.org/officeDocument/2006/relationships/slideLayout" Target="../slideLayouts/slideLayout14.xml"/></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2" Type="http://schemas.openxmlformats.org/officeDocument/2006/relationships/image" Target="../media/image1.png"/><Relationship Id="rId1" Type="http://schemas.openxmlformats.org/officeDocument/2006/relationships/slideLayout" Target="../slideLayouts/slideLayout15.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image" Target="../media/image1.png"/><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image" Target="../media/image1.png"/><Relationship Id="rId1" Type="http://schemas.openxmlformats.org/officeDocument/2006/relationships/slideLayout" Target="../slideLayouts/slideLayout7.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image" Target="../media/image1.png"/><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image" Target="../media/image1.png"/><Relationship Id="rId1" Type="http://schemas.openxmlformats.org/officeDocument/2006/relationships/slideLayout" Target="../slideLayouts/slideLayout9.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image" Target="../media/image1.png"/><Relationship Id="rId1" Type="http://schemas.openxmlformats.org/officeDocument/2006/relationships/slideLayout" Target="../slideLayouts/slideLayout10.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image" Target="../media/image1.png"/><Relationship Id="rId1" Type="http://schemas.openxmlformats.org/officeDocument/2006/relationships/slideLayout" Target="../slideLayouts/slideLayout11.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image" Target="../media/image1.png"/><Relationship Id="rId1" Type="http://schemas.openxmlformats.org/officeDocument/2006/relationships/slideLayout" Target="../slideLayouts/slideLayout12.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image" Target="../media/image1.png"/><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0"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2"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3" name="Picture 7"/>
          <p:cNvPicPr/>
          <p:nvPr/>
        </p:nvPicPr>
        <p:blipFill>
          <a:blip r:embed="rId6"/>
          <a:stretch>
            <a:fillRect/>
          </a:stretch>
        </p:blipFill>
        <p:spPr>
          <a:xfrm>
            <a:off x="7435440" y="29160"/>
            <a:ext cx="1245240" cy="404640"/>
          </a:xfrm>
          <a:prstGeom prst="rect">
            <a:avLst/>
          </a:prstGeom>
          <a:ln w="0">
            <a:noFill/>
          </a:ln>
        </p:spPr>
      </p:pic>
      <p:sp>
        <p:nvSpPr>
          <p:cNvPr id="4"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5" name="PlaceHolder 1"/>
          <p:cNvSpPr>
            <a:spLocks noGrp="1"/>
          </p:cNvSpPr>
          <p:nvPr>
            <p:ph type="sldNum" idx="1"/>
          </p:nvPr>
        </p:nvSpPr>
        <p:spPr>
          <a:xfrm>
            <a:off x="8472600" y="4663080"/>
            <a:ext cx="548280" cy="393120"/>
          </a:xfrm>
          <a:prstGeom prst="rect">
            <a:avLst/>
          </a:prstGeom>
          <a:noFill/>
          <a:ln w="0">
            <a:noFill/>
          </a:ln>
        </p:spPr>
        <p:txBody>
          <a:bodyPr lIns="91440" tIns="91440" rIns="91440" bIns="91440" anchor="ctr">
            <a:noAutofit/>
          </a:bodyPr>
          <a:p>
            <a:pPr indent="0">
              <a:buNone/>
            </a:pPr>
            <a:endParaRPr lang="en-IN" sz="1000" b="0" u="none" strike="noStrike">
              <a:solidFill>
                <a:srgbClr val="000000"/>
              </a:solidFill>
              <a:uFillTx/>
              <a:latin typeface="Times New Roman" panose="02020603050405020304"/>
            </a:endParaRPr>
          </a:p>
        </p:txBody>
      </p:sp>
      <p:sp>
        <p:nvSpPr>
          <p:cNvPr id="6" name="PlaceHolder 2"/>
          <p:cNvSpPr>
            <a:spLocks noGrp="1"/>
          </p:cNvSpPr>
          <p:nvPr>
            <p:ph type="title"/>
          </p:nvPr>
        </p:nvSpPr>
        <p:spPr>
          <a:xfrm>
            <a:off x="457200" y="205200"/>
            <a:ext cx="8229240" cy="858600"/>
          </a:xfrm>
          <a:prstGeom prst="rect">
            <a:avLst/>
          </a:prstGeom>
          <a:noFill/>
          <a:ln w="0">
            <a:noFill/>
          </a:ln>
        </p:spPr>
        <p:txBody>
          <a:bodyPr lIns="0" tIns="0" rIns="0" bIns="0" anchor="ctr">
            <a:noAutofit/>
          </a:bodyPr>
          <a:p>
            <a:pPr indent="0">
              <a:buNone/>
            </a:pPr>
            <a:r>
              <a:rPr lang="en-IN" sz="1400" b="0" u="none" strike="noStrike">
                <a:solidFill>
                  <a:srgbClr val="000000"/>
                </a:solidFill>
                <a:uFillTx/>
                <a:latin typeface="Arial" panose="020B0604020202020204"/>
              </a:rPr>
              <a:t>Click to edit the title text format</a:t>
            </a:r>
            <a:endParaRPr lang="en-IN" sz="1400" b="0" u="none" strike="noStrike">
              <a:solidFill>
                <a:srgbClr val="000000"/>
              </a:solidFill>
              <a:uFillTx/>
              <a:latin typeface="Arial" panose="020B0604020202020204"/>
            </a:endParaRPr>
          </a:p>
        </p:txBody>
      </p:sp>
      <p:sp>
        <p:nvSpPr>
          <p:cNvPr id="7"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Click to edit the outline text format</a:t>
            </a:r>
            <a:endParaRPr lang="en-IN" sz="14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Second Outline Level</a:t>
            </a:r>
            <a:endParaRPr lang="en-IN" sz="14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Third Outline Level</a:t>
            </a:r>
            <a:endParaRPr lang="en-IN" sz="14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Fourth Outline Level</a:t>
            </a:r>
            <a:endParaRPr lang="en-IN" sz="14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2000" b="0" u="none" strike="noStrike">
                <a:solidFill>
                  <a:srgbClr val="000000"/>
                </a:solidFill>
                <a:uFillTx/>
                <a:latin typeface="Arial" panose="020B0604020202020204"/>
              </a:rPr>
              <a:t>Fifth Outline Level</a:t>
            </a:r>
            <a:endParaRPr lang="en-IN" sz="20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2000" b="0" u="none" strike="noStrike">
                <a:solidFill>
                  <a:srgbClr val="000000"/>
                </a:solidFill>
                <a:uFillTx/>
                <a:latin typeface="Arial" panose="020B0604020202020204"/>
              </a:rPr>
              <a:t>Sixth Outline Level</a:t>
            </a:r>
            <a:endParaRPr lang="en-IN" sz="20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2000" b="0" u="none" strike="noStrike">
                <a:solidFill>
                  <a:srgbClr val="000000"/>
                </a:solidFill>
                <a:uFillTx/>
                <a:latin typeface="Arial" panose="020B0604020202020204"/>
              </a:rPr>
              <a:t>Seventh Outline Level</a:t>
            </a:r>
            <a:endParaRPr lang="en-IN" sz="2000" b="0" u="none" strike="noStrike">
              <a:solidFill>
                <a:srgbClr val="000000"/>
              </a:solidFill>
              <a:uFillTx/>
              <a:latin typeface="Arial" panose="020B0604020202020204"/>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3"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84"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85" name="Picture 7"/>
          <p:cNvPicPr/>
          <p:nvPr/>
        </p:nvPicPr>
        <p:blipFill>
          <a:blip r:embed="rId2"/>
          <a:stretch>
            <a:fillRect/>
          </a:stretch>
        </p:blipFill>
        <p:spPr>
          <a:xfrm>
            <a:off x="7435440" y="29160"/>
            <a:ext cx="1245240" cy="404640"/>
          </a:xfrm>
          <a:prstGeom prst="rect">
            <a:avLst/>
          </a:prstGeom>
          <a:ln w="0">
            <a:noFill/>
          </a:ln>
        </p:spPr>
      </p:pic>
      <p:sp>
        <p:nvSpPr>
          <p:cNvPr id="86"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87" name="Google Shape;36;p32"/>
          <p:cNvSpPr/>
          <p:nvPr/>
        </p:nvSpPr>
        <p:spPr>
          <a:xfrm>
            <a:off x="4572000" y="0"/>
            <a:ext cx="4571640" cy="5143320"/>
          </a:xfrm>
          <a:prstGeom prst="rect">
            <a:avLst/>
          </a:prstGeom>
          <a:solidFill>
            <a:schemeClr val="lt2"/>
          </a:solidFill>
          <a:ln w="0">
            <a:noFill/>
          </a:ln>
        </p:spPr>
        <p:style>
          <a:lnRef idx="0">
            <a:srgbClr val="FFFFFF"/>
          </a:lnRef>
          <a:fillRef idx="0">
            <a:srgbClr val="FFFFFF"/>
          </a:fillRef>
          <a:effectRef idx="0">
            <a:srgbClr val="FFFFFF"/>
          </a:effectRef>
          <a:fontRef idx="minor"/>
        </p:style>
        <p:txBody>
          <a:bodyPr tIns="91440" bIns="91440" anchor="ctr">
            <a:noAutofit/>
          </a:bodyPr>
          <a:p>
            <a:pPr>
              <a:lnSpc>
                <a:spcPct val="100000"/>
              </a:lnSpc>
              <a:tabLst>
                <a:tab pos="0" algn="l"/>
              </a:tabLst>
            </a:pPr>
            <a:endParaRPr lang="en-IN" sz="1400" b="0" u="none" strike="noStrike">
              <a:solidFill>
                <a:srgbClr val="000000"/>
              </a:solidFill>
              <a:uFillTx/>
              <a:latin typeface="Arial" panose="020B0604020202020204"/>
              <a:ea typeface="Arial" panose="020B0604020202020204"/>
            </a:endParaRPr>
          </a:p>
        </p:txBody>
      </p:sp>
      <p:sp>
        <p:nvSpPr>
          <p:cNvPr id="88" name="PlaceHolder 1"/>
          <p:cNvSpPr>
            <a:spLocks noGrp="1"/>
          </p:cNvSpPr>
          <p:nvPr>
            <p:ph type="title"/>
          </p:nvPr>
        </p:nvSpPr>
        <p:spPr>
          <a:xfrm>
            <a:off x="265680" y="1233000"/>
            <a:ext cx="4044960" cy="1482120"/>
          </a:xfrm>
          <a:prstGeom prst="rect">
            <a:avLst/>
          </a:prstGeom>
          <a:noFill/>
          <a:ln w="0">
            <a:noFill/>
          </a:ln>
        </p:spPr>
        <p:txBody>
          <a:bodyPr lIns="91440" tIns="91440" rIns="91440" bIns="91440" anchor="b">
            <a:noAutofit/>
          </a:bodyPr>
          <a:p>
            <a:pPr indent="0">
              <a:buNone/>
            </a:pPr>
            <a:r>
              <a:rPr lang="en-IN" sz="4200" b="0" u="none" strike="noStrike">
                <a:solidFill>
                  <a:srgbClr val="000000"/>
                </a:solidFill>
                <a:uFillTx/>
                <a:latin typeface="Arial" panose="020B0604020202020204"/>
              </a:rPr>
              <a:t>Click to edit the title text format</a:t>
            </a:r>
            <a:endParaRPr lang="en-IN" sz="4200" b="0" u="none" strike="noStrike">
              <a:solidFill>
                <a:srgbClr val="000000"/>
              </a:solidFill>
              <a:uFillTx/>
              <a:latin typeface="Arial" panose="020B0604020202020204"/>
            </a:endParaRPr>
          </a:p>
        </p:txBody>
      </p:sp>
      <p:sp>
        <p:nvSpPr>
          <p:cNvPr id="89" name="PlaceHolder 2"/>
          <p:cNvSpPr>
            <a:spLocks noGrp="1"/>
          </p:cNvSpPr>
          <p:nvPr>
            <p:ph type="body"/>
          </p:nvPr>
        </p:nvSpPr>
        <p:spPr>
          <a:xfrm>
            <a:off x="4939560" y="723960"/>
            <a:ext cx="3836520" cy="3694680"/>
          </a:xfrm>
          <a:prstGeom prst="rect">
            <a:avLst/>
          </a:prstGeom>
          <a:noFill/>
          <a:ln w="0">
            <a:noFill/>
          </a:ln>
        </p:spPr>
        <p:txBody>
          <a:bodyPr lIns="91440" tIns="91440" rIns="91440" bIns="91440" anchor="ctr">
            <a:noAutofit/>
          </a:bodyPr>
          <a:p>
            <a:pPr marL="431800" indent="-323850">
              <a:spcBef>
                <a:spcPts val="141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Click to edit the outline text format</a:t>
            </a:r>
            <a:endParaRPr lang="en-IN" sz="14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Second Outline Level</a:t>
            </a:r>
            <a:endParaRPr lang="en-IN" sz="14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Third Outline Level</a:t>
            </a:r>
            <a:endParaRPr lang="en-IN" sz="14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Fourth Outline Level</a:t>
            </a:r>
            <a:endParaRPr lang="en-IN" sz="14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Fifth Outline Level</a:t>
            </a:r>
            <a:endParaRPr lang="en-IN" sz="14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Sixth Outline Level</a:t>
            </a:r>
            <a:endParaRPr lang="en-IN" sz="14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Seventh Outline Level</a:t>
            </a:r>
            <a:endParaRPr lang="en-IN" sz="1400" b="0" u="none" strike="noStrike">
              <a:solidFill>
                <a:srgbClr val="000000"/>
              </a:solidFill>
              <a:uFillTx/>
              <a:latin typeface="Arial" panose="020B0604020202020204"/>
            </a:endParaRPr>
          </a:p>
        </p:txBody>
      </p:sp>
      <p:sp>
        <p:nvSpPr>
          <p:cNvPr id="90" name="PlaceHolder 3"/>
          <p:cNvSpPr>
            <a:spLocks noGrp="1"/>
          </p:cNvSpPr>
          <p:nvPr>
            <p:ph type="sldNum" idx="11"/>
          </p:nvPr>
        </p:nvSpPr>
        <p:spPr>
          <a:xfrm>
            <a:off x="8472600" y="4663080"/>
            <a:ext cx="548280" cy="393120"/>
          </a:xfrm>
          <a:prstGeom prst="rect">
            <a:avLst/>
          </a:prstGeom>
          <a:noFill/>
          <a:ln w="0">
            <a:noFill/>
          </a:ln>
        </p:spPr>
        <p:txBody>
          <a:bodyPr lIns="91440" tIns="91440" rIns="91440" bIns="91440" anchor="ctr">
            <a:noAutofit/>
          </a:bodyPr>
          <a:p>
            <a:pPr indent="0">
              <a:buNone/>
            </a:pPr>
            <a:endParaRPr lang="en-IN" sz="1000" b="0" u="none" strike="noStrike">
              <a:solidFill>
                <a:srgbClr val="000000"/>
              </a:solidFill>
              <a:uFillTx/>
              <a:latin typeface="Times New Roman" panose="02020603050405020304"/>
            </a:endParaRPr>
          </a:p>
        </p:txBody>
      </p:sp>
    </p:spTree>
  </p:cSld>
  <p:clrMap bg1="lt1" tx1="dk1" bg2="dk2" tx2="lt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91"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92"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93" name="Picture 7"/>
          <p:cNvPicPr/>
          <p:nvPr/>
        </p:nvPicPr>
        <p:blipFill>
          <a:blip r:embed="rId2"/>
          <a:stretch>
            <a:fillRect/>
          </a:stretch>
        </p:blipFill>
        <p:spPr>
          <a:xfrm>
            <a:off x="7435440" y="29160"/>
            <a:ext cx="1245240" cy="404640"/>
          </a:xfrm>
          <a:prstGeom prst="rect">
            <a:avLst/>
          </a:prstGeom>
          <a:ln w="0">
            <a:noFill/>
          </a:ln>
        </p:spPr>
      </p:pic>
      <p:sp>
        <p:nvSpPr>
          <p:cNvPr id="94"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95" name="PlaceHolder 1"/>
          <p:cNvSpPr>
            <a:spLocks noGrp="1"/>
          </p:cNvSpPr>
          <p:nvPr>
            <p:ph type="body"/>
          </p:nvPr>
        </p:nvSpPr>
        <p:spPr>
          <a:xfrm>
            <a:off x="311760" y="4230720"/>
            <a:ext cx="5998320" cy="604800"/>
          </a:xfrm>
          <a:prstGeom prst="rect">
            <a:avLst/>
          </a:prstGeom>
          <a:noFill/>
          <a:ln w="0">
            <a:noFill/>
          </a:ln>
        </p:spPr>
        <p:txBody>
          <a:bodyPr lIns="91440" tIns="91440" rIns="91440" bIns="91440" anchor="ctr">
            <a:noAutofit/>
          </a:bodyPr>
          <a:p>
            <a:pPr marL="431800" indent="-323850">
              <a:spcBef>
                <a:spcPts val="141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Click to edit the outline text format</a:t>
            </a:r>
            <a:endParaRPr lang="en-IN" sz="14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Second Outline Level</a:t>
            </a:r>
            <a:endParaRPr lang="en-IN" sz="14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Third Outline Level</a:t>
            </a:r>
            <a:endParaRPr lang="en-IN" sz="14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Fourth Outline Level</a:t>
            </a:r>
            <a:endParaRPr lang="en-IN" sz="14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Fifth Outline Level</a:t>
            </a:r>
            <a:endParaRPr lang="en-IN" sz="14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Sixth Outline Level</a:t>
            </a:r>
            <a:endParaRPr lang="en-IN" sz="14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Seventh Outline Level</a:t>
            </a:r>
            <a:endParaRPr lang="en-IN" sz="1400" b="0" u="none" strike="noStrike">
              <a:solidFill>
                <a:srgbClr val="000000"/>
              </a:solidFill>
              <a:uFillTx/>
              <a:latin typeface="Arial" panose="020B0604020202020204"/>
            </a:endParaRPr>
          </a:p>
        </p:txBody>
      </p:sp>
      <p:sp>
        <p:nvSpPr>
          <p:cNvPr id="96" name="PlaceHolder 2"/>
          <p:cNvSpPr>
            <a:spLocks noGrp="1"/>
          </p:cNvSpPr>
          <p:nvPr>
            <p:ph type="sldNum" idx="12"/>
          </p:nvPr>
        </p:nvSpPr>
        <p:spPr>
          <a:xfrm>
            <a:off x="8472600" y="4663080"/>
            <a:ext cx="548280" cy="393120"/>
          </a:xfrm>
          <a:prstGeom prst="rect">
            <a:avLst/>
          </a:prstGeom>
          <a:noFill/>
          <a:ln w="0">
            <a:noFill/>
          </a:ln>
        </p:spPr>
        <p:txBody>
          <a:bodyPr lIns="91440" tIns="91440" rIns="91440" bIns="91440" anchor="ctr">
            <a:noAutofit/>
          </a:bodyPr>
          <a:p>
            <a:pPr indent="0">
              <a:buNone/>
            </a:pPr>
            <a:endParaRPr lang="en-IN" sz="1000" b="0" u="none" strike="noStrike">
              <a:solidFill>
                <a:srgbClr val="000000"/>
              </a:solidFill>
              <a:uFillTx/>
              <a:latin typeface="Times New Roman" panose="02020603050405020304"/>
            </a:endParaRPr>
          </a:p>
        </p:txBody>
      </p:sp>
    </p:spTree>
  </p:cSld>
  <p:clrMap bg1="lt1" tx1="dk1" bg2="dk2" tx2="lt2" accent1="accent1" accent2="accent2" accent3="accent3" accent4="accent4" accent5="accent5" accent6="accent6" hlink="hlink" folHlink="folHlink"/>
  <p:sldLayoutIdLst>
    <p:sldLayoutId id="2147483673"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16"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17" name="Picture 7"/>
          <p:cNvPicPr/>
          <p:nvPr/>
        </p:nvPicPr>
        <p:blipFill>
          <a:blip r:embed="rId2"/>
          <a:stretch>
            <a:fillRect/>
          </a:stretch>
        </p:blipFill>
        <p:spPr>
          <a:xfrm>
            <a:off x="7435440" y="29160"/>
            <a:ext cx="1245240" cy="404640"/>
          </a:xfrm>
          <a:prstGeom prst="rect">
            <a:avLst/>
          </a:prstGeom>
          <a:ln w="0">
            <a:noFill/>
          </a:ln>
        </p:spPr>
      </p:pic>
      <p:sp>
        <p:nvSpPr>
          <p:cNvPr id="18"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19" name="PlaceHolder 1"/>
          <p:cNvSpPr>
            <a:spLocks noGrp="1"/>
          </p:cNvSpPr>
          <p:nvPr>
            <p:ph type="title"/>
          </p:nvPr>
        </p:nvSpPr>
        <p:spPr>
          <a:xfrm>
            <a:off x="628560" y="273960"/>
            <a:ext cx="7886160" cy="993600"/>
          </a:xfrm>
          <a:prstGeom prst="rect">
            <a:avLst/>
          </a:prstGeom>
          <a:noFill/>
          <a:ln w="0">
            <a:noFill/>
          </a:ln>
        </p:spPr>
        <p:txBody>
          <a:bodyPr lIns="0" tIns="0" rIns="0" bIns="0" anchor="ctr">
            <a:noAutofit/>
          </a:bodyPr>
          <a:p>
            <a:pPr indent="0">
              <a:buNone/>
            </a:pPr>
            <a:r>
              <a:rPr lang="en-IN" sz="1400" b="0" u="none" strike="noStrike">
                <a:solidFill>
                  <a:srgbClr val="000000"/>
                </a:solidFill>
                <a:uFillTx/>
                <a:latin typeface="Arial" panose="020B0604020202020204"/>
              </a:rPr>
              <a:t>Click to edit the title text format</a:t>
            </a:r>
            <a:endParaRPr lang="en-IN" sz="1400" b="0" u="none" strike="noStrike">
              <a:solidFill>
                <a:srgbClr val="000000"/>
              </a:solidFill>
              <a:uFillTx/>
              <a:latin typeface="Arial" panose="020B0604020202020204"/>
            </a:endParaRPr>
          </a:p>
        </p:txBody>
      </p:sp>
    </p:spTree>
  </p:cSld>
  <p:clrMap bg1="lt1" tx1="dk1" bg2="dk2" tx2="lt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23"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24" name="Picture 7"/>
          <p:cNvPicPr/>
          <p:nvPr/>
        </p:nvPicPr>
        <p:blipFill>
          <a:blip r:embed="rId2"/>
          <a:stretch>
            <a:fillRect/>
          </a:stretch>
        </p:blipFill>
        <p:spPr>
          <a:xfrm>
            <a:off x="7435440" y="29160"/>
            <a:ext cx="1245240" cy="404640"/>
          </a:xfrm>
          <a:prstGeom prst="rect">
            <a:avLst/>
          </a:prstGeom>
          <a:ln w="0">
            <a:noFill/>
          </a:ln>
        </p:spPr>
      </p:pic>
      <p:sp>
        <p:nvSpPr>
          <p:cNvPr id="25"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26" name="PlaceHolder 1"/>
          <p:cNvSpPr>
            <a:spLocks noGrp="1"/>
          </p:cNvSpPr>
          <p:nvPr>
            <p:ph type="title"/>
          </p:nvPr>
        </p:nvSpPr>
        <p:spPr>
          <a:xfrm>
            <a:off x="1143000" y="841320"/>
            <a:ext cx="6857640" cy="1790280"/>
          </a:xfrm>
          <a:prstGeom prst="rect">
            <a:avLst/>
          </a:prstGeom>
          <a:noFill/>
          <a:ln w="0">
            <a:noFill/>
          </a:ln>
        </p:spPr>
        <p:txBody>
          <a:bodyPr lIns="90000" tIns="45000" rIns="90000" bIns="45000" anchor="b">
            <a:noAutofit/>
          </a:bodyPr>
          <a:p>
            <a:pPr indent="0" algn="ctr">
              <a:lnSpc>
                <a:spcPct val="100000"/>
              </a:lnSpc>
              <a:buNone/>
            </a:pPr>
            <a:r>
              <a:rPr lang="en-US" sz="6000" b="0" u="none" strike="noStrike">
                <a:solidFill>
                  <a:srgbClr val="000000"/>
                </a:solidFill>
                <a:uFillTx/>
                <a:latin typeface="Arial" panose="020B0604020202020204"/>
                <a:ea typeface="Arial" panose="020B0604020202020204"/>
              </a:rPr>
              <a:t>Click to edit Master title style</a:t>
            </a:r>
            <a:endParaRPr lang="en-IN" sz="6000" b="0" u="none" strike="noStrike">
              <a:solidFill>
                <a:srgbClr val="000000"/>
              </a:solidFill>
              <a:uFillTx/>
              <a:latin typeface="Arial" panose="020B0604020202020204"/>
            </a:endParaRPr>
          </a:p>
        </p:txBody>
      </p:sp>
      <p:sp>
        <p:nvSpPr>
          <p:cNvPr id="27" name="PlaceHolder 2"/>
          <p:cNvSpPr>
            <a:spLocks noGrp="1"/>
          </p:cNvSpPr>
          <p:nvPr>
            <p:ph type="dt" idx="2"/>
          </p:nvPr>
        </p:nvSpPr>
        <p:spPr>
          <a:xfrm>
            <a:off x="628560" y="4767120"/>
            <a:ext cx="2057040" cy="274320"/>
          </a:xfrm>
          <a:prstGeom prst="rect">
            <a:avLst/>
          </a:prstGeom>
          <a:noFill/>
          <a:ln w="0">
            <a:noFill/>
          </a:ln>
        </p:spPr>
        <p:txBody>
          <a:bodyPr lIns="90000" tIns="45000" rIns="90000" bIns="45000" anchor="t">
            <a:noAutofit/>
          </a:bodyPr>
          <a:lstStyle>
            <a:lvl1pPr indent="0">
              <a:buNone/>
              <a:defRPr lang="en-IN" sz="1400" b="0" u="none" strike="noStrike">
                <a:solidFill>
                  <a:srgbClr val="000000"/>
                </a:solidFill>
                <a:uFillTx/>
                <a:latin typeface="Times New Roman" panose="02020603050405020304"/>
              </a:defRPr>
            </a:lvl1pPr>
          </a:lstStyle>
          <a:p>
            <a:pPr indent="0">
              <a:buNone/>
            </a:pPr>
            <a:r>
              <a:rPr lang="en-IN" sz="1400" b="0" u="none" strike="noStrike">
                <a:solidFill>
                  <a:srgbClr val="000000"/>
                </a:solidFill>
                <a:uFillTx/>
                <a:latin typeface="Times New Roman" panose="02020603050405020304"/>
              </a:rPr>
              <a:t> </a:t>
            </a:r>
            <a:endParaRPr lang="en-IN" sz="1400" b="0" u="none" strike="noStrike">
              <a:solidFill>
                <a:srgbClr val="000000"/>
              </a:solidFill>
              <a:uFillTx/>
              <a:latin typeface="Times New Roman" panose="02020603050405020304"/>
            </a:endParaRPr>
          </a:p>
        </p:txBody>
      </p:sp>
      <p:sp>
        <p:nvSpPr>
          <p:cNvPr id="28" name="PlaceHolder 3"/>
          <p:cNvSpPr>
            <a:spLocks noGrp="1"/>
          </p:cNvSpPr>
          <p:nvPr>
            <p:ph type="ftr" idx="3"/>
          </p:nvPr>
        </p:nvSpPr>
        <p:spPr>
          <a:xfrm>
            <a:off x="3029040" y="4767120"/>
            <a:ext cx="3085920" cy="274320"/>
          </a:xfrm>
          <a:prstGeom prst="rect">
            <a:avLst/>
          </a:prstGeom>
          <a:noFill/>
          <a:ln w="0">
            <a:noFill/>
          </a:ln>
        </p:spPr>
        <p:txBody>
          <a:bodyPr lIns="90000" tIns="45000" rIns="90000" bIns="45000" anchor="t">
            <a:noAutofit/>
          </a:bodyPr>
          <a:lstStyle>
            <a:lvl1pPr indent="0" algn="ctr">
              <a:buNone/>
              <a:defRPr lang="en-IN" sz="1400" b="0" u="none" strike="noStrike">
                <a:solidFill>
                  <a:srgbClr val="000000"/>
                </a:solidFill>
                <a:uFillTx/>
                <a:latin typeface="Times New Roman" panose="02020603050405020304"/>
              </a:defRPr>
            </a:lvl1pPr>
          </a:lstStyle>
          <a:p>
            <a:pPr indent="0" algn="ctr">
              <a:buNone/>
            </a:pPr>
            <a:r>
              <a:rPr lang="en-IN" sz="1400" b="0" u="none" strike="noStrike">
                <a:solidFill>
                  <a:srgbClr val="000000"/>
                </a:solidFill>
                <a:uFillTx/>
                <a:latin typeface="Times New Roman" panose="02020603050405020304"/>
              </a:rPr>
              <a:t> </a:t>
            </a:r>
            <a:endParaRPr lang="en-IN" sz="1400" b="0" u="none" strike="noStrike">
              <a:solidFill>
                <a:srgbClr val="000000"/>
              </a:solidFill>
              <a:uFillTx/>
              <a:latin typeface="Times New Roman" panose="02020603050405020304"/>
            </a:endParaRPr>
          </a:p>
        </p:txBody>
      </p:sp>
      <p:sp>
        <p:nvSpPr>
          <p:cNvPr id="29" name="PlaceHolder 4"/>
          <p:cNvSpPr>
            <a:spLocks noGrp="1"/>
          </p:cNvSpPr>
          <p:nvPr>
            <p:ph type="sldNum" idx="4"/>
          </p:nvPr>
        </p:nvSpPr>
        <p:spPr>
          <a:xfrm>
            <a:off x="6458040" y="4767120"/>
            <a:ext cx="2057040" cy="274320"/>
          </a:xfrm>
          <a:prstGeom prst="rect">
            <a:avLst/>
          </a:prstGeom>
          <a:noFill/>
          <a:ln w="0">
            <a:noFill/>
          </a:ln>
        </p:spPr>
        <p:txBody>
          <a:bodyPr lIns="90000" tIns="45000" rIns="90000" bIns="45000" anchor="t">
            <a:noAutofit/>
          </a:bodyPr>
          <a:p>
            <a:pPr indent="0">
              <a:buNone/>
            </a:pPr>
            <a:endParaRPr lang="en-IN" sz="1400" b="0" u="none" strike="noStrike">
              <a:solidFill>
                <a:srgbClr val="000000"/>
              </a:solidFill>
              <a:uFillTx/>
              <a:latin typeface="Times New Roman" panose="02020603050405020304"/>
            </a:endParaRPr>
          </a:p>
        </p:txBody>
      </p:sp>
      <p:sp>
        <p:nvSpPr>
          <p:cNvPr id="30" name="PlaceHolder 5"/>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Click to edit the outline text format</a:t>
            </a:r>
            <a:endParaRPr lang="en-IN" sz="14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Second Outline Level</a:t>
            </a:r>
            <a:endParaRPr lang="en-IN" sz="14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Third Outline Level</a:t>
            </a:r>
            <a:endParaRPr lang="en-IN" sz="14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Fourth Outline Level</a:t>
            </a:r>
            <a:endParaRPr lang="en-IN" sz="14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2000" b="0" u="none" strike="noStrike">
                <a:solidFill>
                  <a:srgbClr val="000000"/>
                </a:solidFill>
                <a:uFillTx/>
                <a:latin typeface="Arial" panose="020B0604020202020204"/>
              </a:rPr>
              <a:t>Fifth Outline Level</a:t>
            </a:r>
            <a:endParaRPr lang="en-IN" sz="20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2000" b="0" u="none" strike="noStrike">
                <a:solidFill>
                  <a:srgbClr val="000000"/>
                </a:solidFill>
                <a:uFillTx/>
                <a:latin typeface="Arial" panose="020B0604020202020204"/>
              </a:rPr>
              <a:t>Sixth Outline Level</a:t>
            </a:r>
            <a:endParaRPr lang="en-IN" sz="20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2000" b="0" u="none" strike="noStrike">
                <a:solidFill>
                  <a:srgbClr val="000000"/>
                </a:solidFill>
                <a:uFillTx/>
                <a:latin typeface="Arial" panose="020B0604020202020204"/>
              </a:rPr>
              <a:t>Seventh Outline Level</a:t>
            </a:r>
            <a:endParaRPr lang="en-IN" sz="2000" b="0" u="none" strike="noStrike">
              <a:solidFill>
                <a:srgbClr val="000000"/>
              </a:solidFill>
              <a:uFillTx/>
              <a:latin typeface="Arial" panose="020B0604020202020204"/>
            </a:endParaRPr>
          </a:p>
        </p:txBody>
      </p:sp>
    </p:spTree>
  </p:cSld>
  <p:clrMap bg1="lt1" tx1="dk1" bg2="dk2" tx2="lt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3"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34"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35" name="Picture 7"/>
          <p:cNvPicPr/>
          <p:nvPr/>
        </p:nvPicPr>
        <p:blipFill>
          <a:blip r:embed="rId2"/>
          <a:stretch>
            <a:fillRect/>
          </a:stretch>
        </p:blipFill>
        <p:spPr>
          <a:xfrm>
            <a:off x="7435440" y="29160"/>
            <a:ext cx="1245240" cy="404640"/>
          </a:xfrm>
          <a:prstGeom prst="rect">
            <a:avLst/>
          </a:prstGeom>
          <a:ln w="0">
            <a:noFill/>
          </a:ln>
        </p:spPr>
      </p:pic>
      <p:sp>
        <p:nvSpPr>
          <p:cNvPr id="36"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37" name="PlaceHolder 1"/>
          <p:cNvSpPr>
            <a:spLocks noGrp="1"/>
          </p:cNvSpPr>
          <p:nvPr>
            <p:ph type="title"/>
          </p:nvPr>
        </p:nvSpPr>
        <p:spPr>
          <a:xfrm>
            <a:off x="311760" y="444960"/>
            <a:ext cx="8520120" cy="572400"/>
          </a:xfrm>
          <a:prstGeom prst="rect">
            <a:avLst/>
          </a:prstGeom>
          <a:noFill/>
          <a:ln w="0">
            <a:noFill/>
          </a:ln>
        </p:spPr>
        <p:txBody>
          <a:bodyPr lIns="91440" tIns="91440" rIns="91440" bIns="91440" anchor="t">
            <a:noAutofit/>
          </a:bodyPr>
          <a:p>
            <a:pPr indent="0">
              <a:buNone/>
            </a:pPr>
            <a:r>
              <a:rPr lang="en-IN" sz="1400" b="0" u="none" strike="noStrike">
                <a:solidFill>
                  <a:srgbClr val="000000"/>
                </a:solidFill>
                <a:uFillTx/>
                <a:latin typeface="Arial" panose="020B0604020202020204"/>
              </a:rPr>
              <a:t>Click to edit the title text format</a:t>
            </a:r>
            <a:endParaRPr lang="en-IN" sz="1400" b="0" u="none" strike="noStrike">
              <a:solidFill>
                <a:srgbClr val="000000"/>
              </a:solidFill>
              <a:uFillTx/>
              <a:latin typeface="Arial" panose="020B0604020202020204"/>
            </a:endParaRPr>
          </a:p>
        </p:txBody>
      </p:sp>
      <p:sp>
        <p:nvSpPr>
          <p:cNvPr id="38" name="PlaceHolder 2"/>
          <p:cNvSpPr>
            <a:spLocks noGrp="1"/>
          </p:cNvSpPr>
          <p:nvPr>
            <p:ph type="body"/>
          </p:nvPr>
        </p:nvSpPr>
        <p:spPr>
          <a:xfrm>
            <a:off x="311760" y="1152360"/>
            <a:ext cx="3999600" cy="341604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Click to edit the outline text format</a:t>
            </a:r>
            <a:endParaRPr lang="en-IN" sz="14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Second Outline Level</a:t>
            </a:r>
            <a:endParaRPr lang="en-IN" sz="14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Third Outline Level</a:t>
            </a:r>
            <a:endParaRPr lang="en-IN" sz="14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Fourth Outline Level</a:t>
            </a:r>
            <a:endParaRPr lang="en-IN" sz="14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Fifth Outline Level</a:t>
            </a:r>
            <a:endParaRPr lang="en-IN" sz="14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Sixth Outline Level</a:t>
            </a:r>
            <a:endParaRPr lang="en-IN" sz="14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Seventh Outline Level</a:t>
            </a:r>
            <a:endParaRPr lang="en-IN" sz="1400" b="0" u="none" strike="noStrike">
              <a:solidFill>
                <a:srgbClr val="000000"/>
              </a:solidFill>
              <a:uFillTx/>
              <a:latin typeface="Arial" panose="020B0604020202020204"/>
            </a:endParaRPr>
          </a:p>
        </p:txBody>
      </p:sp>
      <p:sp>
        <p:nvSpPr>
          <p:cNvPr id="39" name="PlaceHolder 3"/>
          <p:cNvSpPr>
            <a:spLocks noGrp="1"/>
          </p:cNvSpPr>
          <p:nvPr>
            <p:ph type="body"/>
          </p:nvPr>
        </p:nvSpPr>
        <p:spPr>
          <a:xfrm>
            <a:off x="4832280" y="1152360"/>
            <a:ext cx="3999600" cy="341604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Click to edit the outline text format</a:t>
            </a:r>
            <a:endParaRPr lang="en-IN" sz="14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Second Outline Level</a:t>
            </a:r>
            <a:endParaRPr lang="en-IN" sz="14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Third Outline Level</a:t>
            </a:r>
            <a:endParaRPr lang="en-IN" sz="14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Fourth Outline Level</a:t>
            </a:r>
            <a:endParaRPr lang="en-IN" sz="14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Fifth Outline Level</a:t>
            </a:r>
            <a:endParaRPr lang="en-IN" sz="14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Sixth Outline Level</a:t>
            </a:r>
            <a:endParaRPr lang="en-IN" sz="14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Seventh Outline Level</a:t>
            </a:r>
            <a:endParaRPr lang="en-IN" sz="1400" b="0" u="none" strike="noStrike">
              <a:solidFill>
                <a:srgbClr val="000000"/>
              </a:solidFill>
              <a:uFillTx/>
              <a:latin typeface="Arial" panose="020B0604020202020204"/>
            </a:endParaRPr>
          </a:p>
        </p:txBody>
      </p:sp>
      <p:sp>
        <p:nvSpPr>
          <p:cNvPr id="40" name="PlaceHolder 4"/>
          <p:cNvSpPr>
            <a:spLocks noGrp="1"/>
          </p:cNvSpPr>
          <p:nvPr>
            <p:ph type="sldNum" idx="5"/>
          </p:nvPr>
        </p:nvSpPr>
        <p:spPr>
          <a:xfrm>
            <a:off x="8472600" y="4663080"/>
            <a:ext cx="548280" cy="393120"/>
          </a:xfrm>
          <a:prstGeom prst="rect">
            <a:avLst/>
          </a:prstGeom>
          <a:noFill/>
          <a:ln w="0">
            <a:noFill/>
          </a:ln>
        </p:spPr>
        <p:txBody>
          <a:bodyPr lIns="91440" tIns="91440" rIns="91440" bIns="91440" anchor="ctr">
            <a:noAutofit/>
          </a:bodyPr>
          <a:p>
            <a:pPr indent="0">
              <a:buNone/>
            </a:pPr>
            <a:endParaRPr lang="en-IN" sz="1000" b="0" u="none" strike="noStrike">
              <a:solidFill>
                <a:srgbClr val="000000"/>
              </a:solidFill>
              <a:uFillTx/>
              <a:latin typeface="Times New Roman" panose="02020603050405020304"/>
            </a:endParaRPr>
          </a:p>
        </p:txBody>
      </p:sp>
    </p:spTree>
  </p:cSld>
  <p:clrMap bg1="lt1" tx1="dk1" bg2="dk2" tx2="lt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4"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45"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46" name="Picture 7"/>
          <p:cNvPicPr/>
          <p:nvPr/>
        </p:nvPicPr>
        <p:blipFill>
          <a:blip r:embed="rId2"/>
          <a:stretch>
            <a:fillRect/>
          </a:stretch>
        </p:blipFill>
        <p:spPr>
          <a:xfrm>
            <a:off x="7435440" y="29160"/>
            <a:ext cx="1245240" cy="404640"/>
          </a:xfrm>
          <a:prstGeom prst="rect">
            <a:avLst/>
          </a:prstGeom>
          <a:ln w="0">
            <a:noFill/>
          </a:ln>
        </p:spPr>
      </p:pic>
      <p:sp>
        <p:nvSpPr>
          <p:cNvPr id="47"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48" name="PlaceHolder 1"/>
          <p:cNvSpPr>
            <a:spLocks noGrp="1"/>
          </p:cNvSpPr>
          <p:nvPr>
            <p:ph type="title"/>
          </p:nvPr>
        </p:nvSpPr>
        <p:spPr>
          <a:xfrm>
            <a:off x="311760" y="444960"/>
            <a:ext cx="8520120" cy="572400"/>
          </a:xfrm>
          <a:prstGeom prst="rect">
            <a:avLst/>
          </a:prstGeom>
          <a:noFill/>
          <a:ln w="0">
            <a:noFill/>
          </a:ln>
        </p:spPr>
        <p:txBody>
          <a:bodyPr lIns="91440" tIns="91440" rIns="91440" bIns="91440" anchor="t">
            <a:noAutofit/>
          </a:bodyPr>
          <a:p>
            <a:pPr indent="0">
              <a:buNone/>
            </a:pPr>
            <a:r>
              <a:rPr lang="en-IN" sz="1400" b="0" u="none" strike="noStrike">
                <a:solidFill>
                  <a:srgbClr val="000000"/>
                </a:solidFill>
                <a:uFillTx/>
                <a:latin typeface="Arial" panose="020B0604020202020204"/>
              </a:rPr>
              <a:t>Click to edit the title text format</a:t>
            </a:r>
            <a:endParaRPr lang="en-IN" sz="1400" b="0" u="none" strike="noStrike">
              <a:solidFill>
                <a:srgbClr val="000000"/>
              </a:solidFill>
              <a:uFillTx/>
              <a:latin typeface="Arial" panose="020B0604020202020204"/>
            </a:endParaRPr>
          </a:p>
        </p:txBody>
      </p:sp>
      <p:sp>
        <p:nvSpPr>
          <p:cNvPr id="49" name="PlaceHolder 2"/>
          <p:cNvSpPr>
            <a:spLocks noGrp="1"/>
          </p:cNvSpPr>
          <p:nvPr>
            <p:ph type="sldNum" idx="6"/>
          </p:nvPr>
        </p:nvSpPr>
        <p:spPr>
          <a:xfrm>
            <a:off x="8472600" y="4663080"/>
            <a:ext cx="548280" cy="393120"/>
          </a:xfrm>
          <a:prstGeom prst="rect">
            <a:avLst/>
          </a:prstGeom>
          <a:noFill/>
          <a:ln w="0">
            <a:noFill/>
          </a:ln>
        </p:spPr>
        <p:txBody>
          <a:bodyPr lIns="91440" tIns="91440" rIns="91440" bIns="91440" anchor="ctr">
            <a:noAutofit/>
          </a:bodyPr>
          <a:p>
            <a:pPr indent="0">
              <a:buNone/>
            </a:pPr>
            <a:endParaRPr lang="en-IN" sz="1000" b="0" u="none" strike="noStrike">
              <a:solidFill>
                <a:srgbClr val="000000"/>
              </a:solidFill>
              <a:uFillTx/>
              <a:latin typeface="Times New Roman" panose="02020603050405020304"/>
            </a:endParaRPr>
          </a:p>
        </p:txBody>
      </p:sp>
      <p:sp>
        <p:nvSpPr>
          <p:cNvPr id="50"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Click to edit the outline text format</a:t>
            </a:r>
            <a:endParaRPr lang="en-IN" sz="14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Second Outline Level</a:t>
            </a:r>
            <a:endParaRPr lang="en-IN" sz="14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Third Outline Level</a:t>
            </a:r>
            <a:endParaRPr lang="en-IN" sz="14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Fourth Outline Level</a:t>
            </a:r>
            <a:endParaRPr lang="en-IN" sz="14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2000" b="0" u="none" strike="noStrike">
                <a:solidFill>
                  <a:srgbClr val="000000"/>
                </a:solidFill>
                <a:uFillTx/>
                <a:latin typeface="Arial" panose="020B0604020202020204"/>
              </a:rPr>
              <a:t>Fifth Outline Level</a:t>
            </a:r>
            <a:endParaRPr lang="en-IN" sz="20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2000" b="0" u="none" strike="noStrike">
                <a:solidFill>
                  <a:srgbClr val="000000"/>
                </a:solidFill>
                <a:uFillTx/>
                <a:latin typeface="Arial" panose="020B0604020202020204"/>
              </a:rPr>
              <a:t>Sixth Outline Level</a:t>
            </a:r>
            <a:endParaRPr lang="en-IN" sz="20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2000" b="0" u="none" strike="noStrike">
                <a:solidFill>
                  <a:srgbClr val="000000"/>
                </a:solidFill>
                <a:uFillTx/>
                <a:latin typeface="Arial" panose="020B0604020202020204"/>
              </a:rPr>
              <a:t>Seventh Outline Level</a:t>
            </a:r>
            <a:endParaRPr lang="en-IN" sz="2000" b="0" u="none" strike="noStrike">
              <a:solidFill>
                <a:srgbClr val="000000"/>
              </a:solidFill>
              <a:uFillTx/>
              <a:latin typeface="Arial" panose="020B0604020202020204"/>
            </a:endParaRPr>
          </a:p>
        </p:txBody>
      </p:sp>
    </p:spTree>
  </p:cSld>
  <p:clrMap bg1="lt1" tx1="dk1" bg2="dk2" tx2="lt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2"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53"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54" name="Picture 7"/>
          <p:cNvPicPr/>
          <p:nvPr/>
        </p:nvPicPr>
        <p:blipFill>
          <a:blip r:embed="rId2"/>
          <a:stretch>
            <a:fillRect/>
          </a:stretch>
        </p:blipFill>
        <p:spPr>
          <a:xfrm>
            <a:off x="7435440" y="29160"/>
            <a:ext cx="1245240" cy="404640"/>
          </a:xfrm>
          <a:prstGeom prst="rect">
            <a:avLst/>
          </a:prstGeom>
          <a:ln w="0">
            <a:noFill/>
          </a:ln>
        </p:spPr>
      </p:pic>
      <p:sp>
        <p:nvSpPr>
          <p:cNvPr id="55"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56" name="PlaceHolder 1"/>
          <p:cNvSpPr>
            <a:spLocks noGrp="1"/>
          </p:cNvSpPr>
          <p:nvPr>
            <p:ph type="title"/>
          </p:nvPr>
        </p:nvSpPr>
        <p:spPr>
          <a:xfrm>
            <a:off x="311760" y="555480"/>
            <a:ext cx="2807640" cy="755280"/>
          </a:xfrm>
          <a:prstGeom prst="rect">
            <a:avLst/>
          </a:prstGeom>
          <a:noFill/>
          <a:ln w="0">
            <a:noFill/>
          </a:ln>
        </p:spPr>
        <p:txBody>
          <a:bodyPr lIns="91440" tIns="91440" rIns="91440" bIns="91440" anchor="b">
            <a:noAutofit/>
          </a:bodyPr>
          <a:p>
            <a:pPr indent="0">
              <a:buNone/>
            </a:pPr>
            <a:r>
              <a:rPr lang="en-IN" sz="2400" b="0" u="none" strike="noStrike">
                <a:solidFill>
                  <a:srgbClr val="000000"/>
                </a:solidFill>
                <a:uFillTx/>
                <a:latin typeface="Arial" panose="020B0604020202020204"/>
              </a:rPr>
              <a:t>Click to edit the title text format</a:t>
            </a:r>
            <a:endParaRPr lang="en-IN" sz="2400" b="0" u="none" strike="noStrike">
              <a:solidFill>
                <a:srgbClr val="000000"/>
              </a:solidFill>
              <a:uFillTx/>
              <a:latin typeface="Arial" panose="020B0604020202020204"/>
            </a:endParaRPr>
          </a:p>
        </p:txBody>
      </p:sp>
      <p:sp>
        <p:nvSpPr>
          <p:cNvPr id="57" name="PlaceHolder 2"/>
          <p:cNvSpPr>
            <a:spLocks noGrp="1"/>
          </p:cNvSpPr>
          <p:nvPr>
            <p:ph type="body"/>
          </p:nvPr>
        </p:nvSpPr>
        <p:spPr>
          <a:xfrm>
            <a:off x="311760" y="1389600"/>
            <a:ext cx="2807640" cy="317916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Click to edit the outline text format</a:t>
            </a:r>
            <a:endParaRPr lang="en-IN" sz="12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200" b="0" u="none" strike="noStrike">
                <a:solidFill>
                  <a:srgbClr val="000000"/>
                </a:solidFill>
                <a:uFillTx/>
                <a:latin typeface="Arial" panose="020B0604020202020204"/>
              </a:rPr>
              <a:t>Second Outline Level</a:t>
            </a:r>
            <a:endParaRPr lang="en-IN" sz="12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Third Outline Level</a:t>
            </a:r>
            <a:endParaRPr lang="en-IN" sz="12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200" b="0" u="none" strike="noStrike">
                <a:solidFill>
                  <a:srgbClr val="000000"/>
                </a:solidFill>
                <a:uFillTx/>
                <a:latin typeface="Arial" panose="020B0604020202020204"/>
              </a:rPr>
              <a:t>Fourth Outline Level</a:t>
            </a:r>
            <a:endParaRPr lang="en-IN" sz="12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Fifth Outline Level</a:t>
            </a:r>
            <a:endParaRPr lang="en-IN" sz="12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Sixth Outline Level</a:t>
            </a:r>
            <a:endParaRPr lang="en-IN" sz="12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Seventh Outline Level</a:t>
            </a:r>
            <a:endParaRPr lang="en-IN" sz="1200" b="0" u="none" strike="noStrike">
              <a:solidFill>
                <a:srgbClr val="000000"/>
              </a:solidFill>
              <a:uFillTx/>
              <a:latin typeface="Arial" panose="020B0604020202020204"/>
            </a:endParaRPr>
          </a:p>
        </p:txBody>
      </p:sp>
      <p:sp>
        <p:nvSpPr>
          <p:cNvPr id="58" name="PlaceHolder 3"/>
          <p:cNvSpPr>
            <a:spLocks noGrp="1"/>
          </p:cNvSpPr>
          <p:nvPr>
            <p:ph type="sldNum" idx="7"/>
          </p:nvPr>
        </p:nvSpPr>
        <p:spPr>
          <a:xfrm>
            <a:off x="8472600" y="4663080"/>
            <a:ext cx="548280" cy="393120"/>
          </a:xfrm>
          <a:prstGeom prst="rect">
            <a:avLst/>
          </a:prstGeom>
          <a:noFill/>
          <a:ln w="0">
            <a:noFill/>
          </a:ln>
        </p:spPr>
        <p:txBody>
          <a:bodyPr lIns="91440" tIns="91440" rIns="91440" bIns="91440" anchor="ctr">
            <a:noAutofit/>
          </a:bodyPr>
          <a:p>
            <a:pPr indent="0">
              <a:buNone/>
            </a:pPr>
            <a:endParaRPr lang="en-IN" sz="1000" b="0" u="none" strike="noStrike">
              <a:solidFill>
                <a:srgbClr val="000000"/>
              </a:solidFill>
              <a:uFillTx/>
              <a:latin typeface="Times New Roman" panose="02020603050405020304"/>
            </a:endParaRPr>
          </a:p>
        </p:txBody>
      </p:sp>
    </p:spTree>
  </p:cSld>
  <p:clrMap bg1="lt1" tx1="dk1" bg2="dk2" tx2="lt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9"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60"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61" name="Picture 7"/>
          <p:cNvPicPr/>
          <p:nvPr/>
        </p:nvPicPr>
        <p:blipFill>
          <a:blip r:embed="rId2"/>
          <a:stretch>
            <a:fillRect/>
          </a:stretch>
        </p:blipFill>
        <p:spPr>
          <a:xfrm>
            <a:off x="7435440" y="29160"/>
            <a:ext cx="1245240" cy="404640"/>
          </a:xfrm>
          <a:prstGeom prst="rect">
            <a:avLst/>
          </a:prstGeom>
          <a:ln w="0">
            <a:noFill/>
          </a:ln>
        </p:spPr>
      </p:pic>
      <p:sp>
        <p:nvSpPr>
          <p:cNvPr id="62"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63" name="PlaceHolder 1"/>
          <p:cNvSpPr>
            <a:spLocks noGrp="1"/>
          </p:cNvSpPr>
          <p:nvPr>
            <p:ph type="title"/>
          </p:nvPr>
        </p:nvSpPr>
        <p:spPr>
          <a:xfrm>
            <a:off x="311760" y="444960"/>
            <a:ext cx="8520120" cy="572400"/>
          </a:xfrm>
          <a:prstGeom prst="rect">
            <a:avLst/>
          </a:prstGeom>
          <a:noFill/>
          <a:ln w="0">
            <a:noFill/>
          </a:ln>
        </p:spPr>
        <p:txBody>
          <a:bodyPr lIns="91440" tIns="91440" rIns="91440" bIns="91440" anchor="t">
            <a:noAutofit/>
          </a:bodyPr>
          <a:p>
            <a:pPr indent="0">
              <a:buNone/>
            </a:pPr>
            <a:r>
              <a:rPr lang="en-IN" sz="1400" b="0" u="none" strike="noStrike">
                <a:solidFill>
                  <a:srgbClr val="000000"/>
                </a:solidFill>
                <a:uFillTx/>
                <a:latin typeface="Arial" panose="020B0604020202020204"/>
              </a:rPr>
              <a:t>Click to edit the title text format</a:t>
            </a:r>
            <a:endParaRPr lang="en-IN" sz="1400" b="0" u="none" strike="noStrike">
              <a:solidFill>
                <a:srgbClr val="000000"/>
              </a:solidFill>
              <a:uFillTx/>
              <a:latin typeface="Arial" panose="020B0604020202020204"/>
            </a:endParaRPr>
          </a:p>
        </p:txBody>
      </p:sp>
      <p:sp>
        <p:nvSpPr>
          <p:cNvPr id="64" name="PlaceHolder 2"/>
          <p:cNvSpPr>
            <a:spLocks noGrp="1"/>
          </p:cNvSpPr>
          <p:nvPr>
            <p:ph type="body"/>
          </p:nvPr>
        </p:nvSpPr>
        <p:spPr>
          <a:xfrm>
            <a:off x="311760" y="1152360"/>
            <a:ext cx="3999600" cy="341604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Click to edit the outline text format</a:t>
            </a:r>
            <a:endParaRPr lang="en-IN" sz="14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Second Outline Level</a:t>
            </a:r>
            <a:endParaRPr lang="en-IN" sz="14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Third Outline Level</a:t>
            </a:r>
            <a:endParaRPr lang="en-IN" sz="14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Fourth Outline Level</a:t>
            </a:r>
            <a:endParaRPr lang="en-IN" sz="14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Fifth Outline Level</a:t>
            </a:r>
            <a:endParaRPr lang="en-IN" sz="14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Sixth Outline Level</a:t>
            </a:r>
            <a:endParaRPr lang="en-IN" sz="14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Seventh Outline Level</a:t>
            </a:r>
            <a:endParaRPr lang="en-IN" sz="1400" b="0" u="none" strike="noStrike">
              <a:solidFill>
                <a:srgbClr val="000000"/>
              </a:solidFill>
              <a:uFillTx/>
              <a:latin typeface="Arial" panose="020B0604020202020204"/>
            </a:endParaRPr>
          </a:p>
        </p:txBody>
      </p:sp>
      <p:sp>
        <p:nvSpPr>
          <p:cNvPr id="65" name="PlaceHolder 3"/>
          <p:cNvSpPr>
            <a:spLocks noGrp="1"/>
          </p:cNvSpPr>
          <p:nvPr>
            <p:ph type="body"/>
          </p:nvPr>
        </p:nvSpPr>
        <p:spPr>
          <a:xfrm>
            <a:off x="4832280" y="1152360"/>
            <a:ext cx="3999600" cy="341604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Click to edit the outline text format</a:t>
            </a:r>
            <a:endParaRPr lang="en-IN" sz="14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Second Outline Level</a:t>
            </a:r>
            <a:endParaRPr lang="en-IN" sz="14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Third Outline Level</a:t>
            </a:r>
            <a:endParaRPr lang="en-IN" sz="14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400" b="0" u="none" strike="noStrike">
                <a:solidFill>
                  <a:srgbClr val="000000"/>
                </a:solidFill>
                <a:uFillTx/>
                <a:latin typeface="Arial" panose="020B0604020202020204"/>
              </a:rPr>
              <a:t>Fourth Outline Level</a:t>
            </a:r>
            <a:endParaRPr lang="en-IN" sz="14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Fifth Outline Level</a:t>
            </a:r>
            <a:endParaRPr lang="en-IN" sz="14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Sixth Outline Level</a:t>
            </a:r>
            <a:endParaRPr lang="en-IN" sz="14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1400" b="0" u="none" strike="noStrike">
                <a:solidFill>
                  <a:srgbClr val="000000"/>
                </a:solidFill>
                <a:uFillTx/>
                <a:latin typeface="Arial" panose="020B0604020202020204"/>
              </a:rPr>
              <a:t>Seventh Outline Level</a:t>
            </a:r>
            <a:endParaRPr lang="en-IN" sz="1400" b="0" u="none" strike="noStrike">
              <a:solidFill>
                <a:srgbClr val="000000"/>
              </a:solidFill>
              <a:uFillTx/>
              <a:latin typeface="Arial" panose="020B0604020202020204"/>
            </a:endParaRPr>
          </a:p>
        </p:txBody>
      </p:sp>
      <p:sp>
        <p:nvSpPr>
          <p:cNvPr id="66" name="PlaceHolder 4"/>
          <p:cNvSpPr>
            <a:spLocks noGrp="1"/>
          </p:cNvSpPr>
          <p:nvPr>
            <p:ph type="sldNum" idx="8"/>
          </p:nvPr>
        </p:nvSpPr>
        <p:spPr>
          <a:xfrm>
            <a:off x="8472600" y="4663080"/>
            <a:ext cx="548280" cy="393120"/>
          </a:xfrm>
          <a:prstGeom prst="rect">
            <a:avLst/>
          </a:prstGeom>
          <a:noFill/>
          <a:ln w="0">
            <a:noFill/>
          </a:ln>
        </p:spPr>
        <p:txBody>
          <a:bodyPr lIns="91440" tIns="91440" rIns="91440" bIns="91440" anchor="ctr">
            <a:noAutofit/>
          </a:bodyPr>
          <a:p>
            <a:pPr indent="0">
              <a:buNone/>
            </a:pPr>
            <a:endParaRPr lang="en-IN" sz="1000" b="0" u="none" strike="noStrike">
              <a:solidFill>
                <a:srgbClr val="000000"/>
              </a:solidFill>
              <a:uFillTx/>
              <a:latin typeface="Times New Roman" panose="02020603050405020304"/>
            </a:endParaRPr>
          </a:p>
        </p:txBody>
      </p:sp>
    </p:spTree>
  </p:cSld>
  <p:clrMap bg1="lt1" tx1="dk1" bg2="dk2" tx2="lt2" accent1="accent1" accent2="accent2" accent3="accent3" accent4="accent4" accent5="accent5" accent6="accent6" hlink="hlink" folHlink="folHlink"/>
  <p:sldLayoutIdLst>
    <p:sldLayoutId id="2147483665"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0"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71"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72" name="Picture 7"/>
          <p:cNvPicPr/>
          <p:nvPr/>
        </p:nvPicPr>
        <p:blipFill>
          <a:blip r:embed="rId2"/>
          <a:stretch>
            <a:fillRect/>
          </a:stretch>
        </p:blipFill>
        <p:spPr>
          <a:xfrm>
            <a:off x="7435440" y="29160"/>
            <a:ext cx="1245240" cy="404640"/>
          </a:xfrm>
          <a:prstGeom prst="rect">
            <a:avLst/>
          </a:prstGeom>
          <a:ln w="0">
            <a:noFill/>
          </a:ln>
        </p:spPr>
      </p:pic>
      <p:sp>
        <p:nvSpPr>
          <p:cNvPr id="73"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74" name="PlaceHolder 1"/>
          <p:cNvSpPr>
            <a:spLocks noGrp="1"/>
          </p:cNvSpPr>
          <p:nvPr>
            <p:ph type="title"/>
          </p:nvPr>
        </p:nvSpPr>
        <p:spPr>
          <a:xfrm>
            <a:off x="311760" y="555480"/>
            <a:ext cx="2807640" cy="755280"/>
          </a:xfrm>
          <a:prstGeom prst="rect">
            <a:avLst/>
          </a:prstGeom>
          <a:noFill/>
          <a:ln w="0">
            <a:noFill/>
          </a:ln>
        </p:spPr>
        <p:txBody>
          <a:bodyPr lIns="91440" tIns="91440" rIns="91440" bIns="91440" anchor="b">
            <a:noAutofit/>
          </a:bodyPr>
          <a:p>
            <a:pPr indent="0">
              <a:buNone/>
            </a:pPr>
            <a:r>
              <a:rPr lang="en-IN" sz="2400" b="0" u="none" strike="noStrike">
                <a:solidFill>
                  <a:srgbClr val="000000"/>
                </a:solidFill>
                <a:uFillTx/>
                <a:latin typeface="Arial" panose="020B0604020202020204"/>
              </a:rPr>
              <a:t>Click to edit the title text format</a:t>
            </a:r>
            <a:endParaRPr lang="en-IN" sz="2400" b="0" u="none" strike="noStrike">
              <a:solidFill>
                <a:srgbClr val="000000"/>
              </a:solidFill>
              <a:uFillTx/>
              <a:latin typeface="Arial" panose="020B0604020202020204"/>
            </a:endParaRPr>
          </a:p>
        </p:txBody>
      </p:sp>
      <p:sp>
        <p:nvSpPr>
          <p:cNvPr id="75" name="PlaceHolder 2"/>
          <p:cNvSpPr>
            <a:spLocks noGrp="1"/>
          </p:cNvSpPr>
          <p:nvPr>
            <p:ph type="body"/>
          </p:nvPr>
        </p:nvSpPr>
        <p:spPr>
          <a:xfrm>
            <a:off x="311760" y="1389600"/>
            <a:ext cx="2807640" cy="3179160"/>
          </a:xfrm>
          <a:prstGeom prst="rect">
            <a:avLst/>
          </a:prstGeom>
          <a:noFill/>
          <a:ln w="0">
            <a:noFill/>
          </a:ln>
        </p:spPr>
        <p:txBody>
          <a:bodyPr lIns="91440" tIns="91440" rIns="91440" bIns="91440" anchor="t">
            <a:noAutofit/>
          </a:bodyPr>
          <a:p>
            <a:pPr marL="431800" indent="-323850">
              <a:spcBef>
                <a:spcPts val="1415"/>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Click to edit the outline text format</a:t>
            </a:r>
            <a:endParaRPr lang="en-IN" sz="1200" b="0" u="none" strike="noStrike">
              <a:solidFill>
                <a:srgbClr val="000000"/>
              </a:solidFill>
              <a:uFillTx/>
              <a:latin typeface="Arial" panose="020B0604020202020204"/>
            </a:endParaRPr>
          </a:p>
          <a:p>
            <a:pPr marL="864235" lvl="1" indent="-323850">
              <a:spcBef>
                <a:spcPts val="1135"/>
              </a:spcBef>
              <a:buClr>
                <a:srgbClr val="000000"/>
              </a:buClr>
              <a:buSzPct val="75000"/>
              <a:buFont typeface="Symbol" panose="05050102010706020507" charset="2"/>
              <a:buChar char=""/>
            </a:pPr>
            <a:r>
              <a:rPr lang="en-IN" sz="1200" b="0" u="none" strike="noStrike">
                <a:solidFill>
                  <a:srgbClr val="000000"/>
                </a:solidFill>
                <a:uFillTx/>
                <a:latin typeface="Arial" panose="020B0604020202020204"/>
              </a:rPr>
              <a:t>Second Outline Level</a:t>
            </a:r>
            <a:endParaRPr lang="en-IN" sz="1200" b="0" u="none" strike="noStrike">
              <a:solidFill>
                <a:srgbClr val="000000"/>
              </a:solidFill>
              <a:uFillTx/>
              <a:latin typeface="Arial" panose="020B0604020202020204"/>
            </a:endParaRPr>
          </a:p>
          <a:p>
            <a:pPr marL="1296035" lvl="2" indent="-288290">
              <a:spcBef>
                <a:spcPts val="850"/>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Third Outline Level</a:t>
            </a:r>
            <a:endParaRPr lang="en-IN" sz="1200" b="0" u="none" strike="noStrike">
              <a:solidFill>
                <a:srgbClr val="000000"/>
              </a:solidFill>
              <a:uFillTx/>
              <a:latin typeface="Arial" panose="020B0604020202020204"/>
            </a:endParaRPr>
          </a:p>
          <a:p>
            <a:pPr marL="1727835" lvl="3" indent="-215900">
              <a:spcBef>
                <a:spcPts val="565"/>
              </a:spcBef>
              <a:buClr>
                <a:srgbClr val="000000"/>
              </a:buClr>
              <a:buSzPct val="75000"/>
              <a:buFont typeface="Symbol" panose="05050102010706020507" charset="2"/>
              <a:buChar char=""/>
            </a:pPr>
            <a:r>
              <a:rPr lang="en-IN" sz="1200" b="0" u="none" strike="noStrike">
                <a:solidFill>
                  <a:srgbClr val="000000"/>
                </a:solidFill>
                <a:uFillTx/>
                <a:latin typeface="Arial" panose="020B0604020202020204"/>
              </a:rPr>
              <a:t>Fourth Outline Level</a:t>
            </a:r>
            <a:endParaRPr lang="en-IN" sz="1200" b="0" u="none" strike="noStrike">
              <a:solidFill>
                <a:srgbClr val="000000"/>
              </a:solidFill>
              <a:uFillTx/>
              <a:latin typeface="Arial" panose="020B0604020202020204"/>
            </a:endParaRPr>
          </a:p>
          <a:p>
            <a:pPr marL="2160270" lvl="4" indent="-215900">
              <a:spcBef>
                <a:spcPts val="285"/>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Fifth Outline Level</a:t>
            </a:r>
            <a:endParaRPr lang="en-IN" sz="1200" b="0" u="none" strike="noStrike">
              <a:solidFill>
                <a:srgbClr val="000000"/>
              </a:solidFill>
              <a:uFillTx/>
              <a:latin typeface="Arial" panose="020B0604020202020204"/>
            </a:endParaRPr>
          </a:p>
          <a:p>
            <a:pPr marL="2592070" lvl="5" indent="-215900">
              <a:spcBef>
                <a:spcPts val="285"/>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Sixth Outline Level</a:t>
            </a:r>
            <a:endParaRPr lang="en-IN" sz="1200" b="0" u="none" strike="noStrike">
              <a:solidFill>
                <a:srgbClr val="000000"/>
              </a:solidFill>
              <a:uFillTx/>
              <a:latin typeface="Arial" panose="020B0604020202020204"/>
            </a:endParaRPr>
          </a:p>
          <a:p>
            <a:pPr marL="3023870" lvl="6" indent="-215900">
              <a:spcBef>
                <a:spcPts val="285"/>
              </a:spcBef>
              <a:buClr>
                <a:srgbClr val="000000"/>
              </a:buClr>
              <a:buSzPct val="45000"/>
              <a:buFont typeface="Wingdings" panose="05000000000000000000" pitchFamily="2" charset="2"/>
              <a:buChar char=""/>
            </a:pPr>
            <a:r>
              <a:rPr lang="en-IN" sz="1200" b="0" u="none" strike="noStrike">
                <a:solidFill>
                  <a:srgbClr val="000000"/>
                </a:solidFill>
                <a:uFillTx/>
                <a:latin typeface="Arial" panose="020B0604020202020204"/>
              </a:rPr>
              <a:t>Seventh Outline Level</a:t>
            </a:r>
            <a:endParaRPr lang="en-IN" sz="1200" b="0" u="none" strike="noStrike">
              <a:solidFill>
                <a:srgbClr val="000000"/>
              </a:solidFill>
              <a:uFillTx/>
              <a:latin typeface="Arial" panose="020B0604020202020204"/>
            </a:endParaRPr>
          </a:p>
        </p:txBody>
      </p:sp>
      <p:sp>
        <p:nvSpPr>
          <p:cNvPr id="76" name="PlaceHolder 3"/>
          <p:cNvSpPr>
            <a:spLocks noGrp="1"/>
          </p:cNvSpPr>
          <p:nvPr>
            <p:ph type="sldNum" idx="9"/>
          </p:nvPr>
        </p:nvSpPr>
        <p:spPr>
          <a:xfrm>
            <a:off x="8472600" y="4663080"/>
            <a:ext cx="548280" cy="393120"/>
          </a:xfrm>
          <a:prstGeom prst="rect">
            <a:avLst/>
          </a:prstGeom>
          <a:noFill/>
          <a:ln w="0">
            <a:noFill/>
          </a:ln>
        </p:spPr>
        <p:txBody>
          <a:bodyPr lIns="91440" tIns="91440" rIns="91440" bIns="91440" anchor="ctr">
            <a:noAutofit/>
          </a:bodyPr>
          <a:p>
            <a:pPr indent="0">
              <a:buNone/>
            </a:pPr>
            <a:endParaRPr lang="en-IN" sz="1000" b="0" u="none" strike="noStrike">
              <a:solidFill>
                <a:srgbClr val="000000"/>
              </a:solidFill>
              <a:uFillTx/>
              <a:latin typeface="Times New Roman" panose="02020603050405020304"/>
            </a:endParaRPr>
          </a:p>
        </p:txBody>
      </p:sp>
    </p:spTree>
  </p:cSld>
  <p:clrMap bg1="lt1" tx1="dk1" bg2="dk2" tx2="lt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77" name="Rectangle 5"/>
          <p:cNvSpPr/>
          <p:nvPr/>
        </p:nvSpPr>
        <p:spPr>
          <a:xfrm>
            <a:off x="0" y="-78840"/>
            <a:ext cx="7088040" cy="466920"/>
          </a:xfrm>
          <a:prstGeom prst="rect">
            <a:avLst/>
          </a:prstGeom>
          <a:solidFill>
            <a:srgbClr val="223366"/>
          </a:solidFill>
          <a:ln>
            <a:solidFill>
              <a:srgbClr val="223366"/>
            </a:solidFill>
            <a:round/>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nSpc>
                <a:spcPct val="100000"/>
              </a:lnSpc>
            </a:pPr>
            <a:r>
              <a:rPr lang="en-US" sz="1400" b="0" u="none" strike="noStrike">
                <a:solidFill>
                  <a:schemeClr val="lt1"/>
                </a:solidFill>
                <a:uFillTx/>
                <a:latin typeface="Arial" panose="020B0604020202020204"/>
                <a:ea typeface="Arial" panose="020B0604020202020204"/>
              </a:rPr>
              <a:t>Project Title</a:t>
            </a:r>
            <a:endParaRPr lang="en-IN" sz="1400" b="0" u="none" strike="noStrike">
              <a:solidFill>
                <a:srgbClr val="FFFFFF"/>
              </a:solidFill>
              <a:uFillTx/>
              <a:latin typeface="Arial" panose="020B0604020202020204"/>
            </a:endParaRPr>
          </a:p>
        </p:txBody>
      </p:sp>
      <p:sp>
        <p:nvSpPr>
          <p:cNvPr id="78" name="Rectangle 8"/>
          <p:cNvSpPr/>
          <p:nvPr/>
        </p:nvSpPr>
        <p:spPr>
          <a:xfrm>
            <a:off x="0" y="4935240"/>
            <a:ext cx="9143640" cy="208080"/>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pic>
        <p:nvPicPr>
          <p:cNvPr id="79" name="Picture 7"/>
          <p:cNvPicPr/>
          <p:nvPr/>
        </p:nvPicPr>
        <p:blipFill>
          <a:blip r:embed="rId2"/>
          <a:stretch>
            <a:fillRect/>
          </a:stretch>
        </p:blipFill>
        <p:spPr>
          <a:xfrm>
            <a:off x="7435440" y="29160"/>
            <a:ext cx="1245240" cy="404640"/>
          </a:xfrm>
          <a:prstGeom prst="rect">
            <a:avLst/>
          </a:prstGeom>
          <a:ln w="0">
            <a:noFill/>
          </a:ln>
        </p:spPr>
      </p:pic>
      <p:sp>
        <p:nvSpPr>
          <p:cNvPr id="80" name="Rectangle 12"/>
          <p:cNvSpPr/>
          <p:nvPr/>
        </p:nvSpPr>
        <p:spPr>
          <a:xfrm>
            <a:off x="9027720" y="0"/>
            <a:ext cx="115920" cy="466920"/>
          </a:xfrm>
          <a:prstGeom prst="rect">
            <a:avLst/>
          </a:prstGeom>
          <a:solidFill>
            <a:srgbClr val="00B0F0"/>
          </a:solidFill>
          <a:ln>
            <a:noFill/>
          </a:ln>
          <a:effectLst>
            <a:outerShdw blurRad="50760" dist="3816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a typeface="Arial" panose="020B0604020202020204"/>
            </a:endParaRPr>
          </a:p>
        </p:txBody>
      </p:sp>
      <p:sp>
        <p:nvSpPr>
          <p:cNvPr id="81" name="PlaceHolder 1"/>
          <p:cNvSpPr>
            <a:spLocks noGrp="1"/>
          </p:cNvSpPr>
          <p:nvPr>
            <p:ph type="title"/>
          </p:nvPr>
        </p:nvSpPr>
        <p:spPr>
          <a:xfrm>
            <a:off x="490320" y="450000"/>
            <a:ext cx="6367320" cy="4090320"/>
          </a:xfrm>
          <a:prstGeom prst="rect">
            <a:avLst/>
          </a:prstGeom>
          <a:noFill/>
          <a:ln w="0">
            <a:noFill/>
          </a:ln>
        </p:spPr>
        <p:txBody>
          <a:bodyPr lIns="91440" tIns="91440" rIns="91440" bIns="91440" anchor="ctr">
            <a:noAutofit/>
          </a:bodyPr>
          <a:p>
            <a:pPr indent="0">
              <a:buNone/>
            </a:pPr>
            <a:r>
              <a:rPr lang="en-IN" sz="4800" b="0" u="none" strike="noStrike">
                <a:solidFill>
                  <a:srgbClr val="000000"/>
                </a:solidFill>
                <a:uFillTx/>
                <a:latin typeface="Arial" panose="020B0604020202020204"/>
              </a:rPr>
              <a:t>Click to edit the title text format</a:t>
            </a:r>
            <a:endParaRPr lang="en-IN" sz="4800" b="0" u="none" strike="noStrike">
              <a:solidFill>
                <a:srgbClr val="000000"/>
              </a:solidFill>
              <a:uFillTx/>
              <a:latin typeface="Arial" panose="020B0604020202020204"/>
            </a:endParaRPr>
          </a:p>
        </p:txBody>
      </p:sp>
      <p:sp>
        <p:nvSpPr>
          <p:cNvPr id="82" name="PlaceHolder 2"/>
          <p:cNvSpPr>
            <a:spLocks noGrp="1"/>
          </p:cNvSpPr>
          <p:nvPr>
            <p:ph type="sldNum" idx="10"/>
          </p:nvPr>
        </p:nvSpPr>
        <p:spPr>
          <a:xfrm>
            <a:off x="8472600" y="4663080"/>
            <a:ext cx="548280" cy="393120"/>
          </a:xfrm>
          <a:prstGeom prst="rect">
            <a:avLst/>
          </a:prstGeom>
          <a:noFill/>
          <a:ln w="0">
            <a:noFill/>
          </a:ln>
        </p:spPr>
        <p:txBody>
          <a:bodyPr lIns="91440" tIns="91440" rIns="91440" bIns="91440" anchor="ctr">
            <a:noAutofit/>
          </a:bodyPr>
          <a:p>
            <a:pPr indent="0">
              <a:buNone/>
            </a:pPr>
            <a:endParaRPr lang="en-IN" sz="1000" b="0" u="none" strike="noStrike">
              <a:solidFill>
                <a:srgbClr val="000000"/>
              </a:solidFill>
              <a:uFillTx/>
              <a:latin typeface="Times New Roman" panose="02020603050405020304"/>
            </a:endParaRPr>
          </a:p>
        </p:txBody>
      </p:sp>
    </p:spTree>
  </p:cSld>
  <p:clrMap bg1="lt1" tx1="dk1" bg2="dk2" tx2="lt2" accent1="accent1" accent2="accent2" accent3="accent3" accent4="accent4" accent5="accent5" accent6="accent6" hlink="hlink" folHlink="folHlink"/>
  <p:sldLayoutIdLst>
    <p:sldLayoutId id="2147483669" r:id="rId1"/>
  </p:sldLayoutIdLst>
  <p:txStyles>
    <p:titleStyle/>
    <p:bodyStyle/>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9.png"/><Relationship Id="rId1"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1.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image" Target="../media/image12.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 name="Picture 2"/>
          <p:cNvPicPr/>
          <p:nvPr/>
        </p:nvPicPr>
        <p:blipFill>
          <a:blip r:embed="rId1"/>
          <a:stretch>
            <a:fillRect/>
          </a:stretch>
        </p:blipFill>
        <p:spPr>
          <a:xfrm>
            <a:off x="0" y="-122400"/>
            <a:ext cx="9143640" cy="5143320"/>
          </a:xfrm>
          <a:prstGeom prst="rect">
            <a:avLst/>
          </a:prstGeom>
          <a:ln w="0">
            <a:noFill/>
          </a:ln>
        </p:spPr>
      </p:pic>
      <p:sp>
        <p:nvSpPr>
          <p:cNvPr id="104" name="TextBox 1"/>
          <p:cNvSpPr/>
          <p:nvPr/>
        </p:nvSpPr>
        <p:spPr>
          <a:xfrm>
            <a:off x="2298600" y="4469040"/>
            <a:ext cx="4546440" cy="272520"/>
          </a:xfrm>
          <a:prstGeom prst="rect">
            <a:avLst/>
          </a:prstGeom>
          <a:noFill/>
          <a:ln w="0">
            <a:noFill/>
          </a:ln>
        </p:spPr>
        <p:style>
          <a:lnRef idx="0">
            <a:srgbClr val="FFFFFF"/>
          </a:lnRef>
          <a:fillRef idx="0">
            <a:srgbClr val="FFFFFF"/>
          </a:fillRef>
          <a:effectRef idx="0">
            <a:srgbClr val="FFFFFF"/>
          </a:effectRef>
          <a:fontRef idx="minor"/>
        </p:style>
        <p:txBody>
          <a:bodyPr wrap="none" lIns="90000" tIns="45000" rIns="90000" bIns="45000" anchor="t">
            <a:spAutoFit/>
          </a:bodyPr>
          <a:p>
            <a:pPr algn="ctr">
              <a:lnSpc>
                <a:spcPct val="100000"/>
              </a:lnSpc>
            </a:pPr>
            <a:r>
              <a:rPr lang="en-US" sz="1200" b="0" u="none" strike="noStrike">
                <a:solidFill>
                  <a:schemeClr val="lt1"/>
                </a:solidFill>
                <a:uFillTx/>
                <a:latin typeface="Arial" panose="020B0604020202020204"/>
                <a:ea typeface="Arial" panose="020B0604020202020204"/>
              </a:rPr>
              <a:t>Disclaimer: The content is curated for educational purposes only.</a:t>
            </a:r>
            <a:endParaRPr lang="en-IN" sz="1200" b="0" u="none" strike="noStrike">
              <a:solidFill>
                <a:srgbClr val="000000"/>
              </a:solidFill>
              <a:uFillTx/>
              <a:latin typeface="Arial" panose="020B0604020202020204"/>
            </a:endParaRPr>
          </a:p>
        </p:txBody>
      </p:sp>
      <p:sp>
        <p:nvSpPr>
          <p:cNvPr id="105" name="Rectangle: Rounded Corners 4"/>
          <p:cNvSpPr/>
          <p:nvPr/>
        </p:nvSpPr>
        <p:spPr>
          <a:xfrm>
            <a:off x="1122840" y="1001520"/>
            <a:ext cx="6898320" cy="3101760"/>
          </a:xfrm>
          <a:prstGeom prst="roundRect">
            <a:avLst>
              <a:gd name="adj" fmla="val 8142"/>
            </a:avLst>
          </a:prstGeom>
          <a:solidFill>
            <a:srgbClr val="E5EEFF"/>
          </a:solidFill>
          <a:ln>
            <a:solidFill>
              <a:srgbClr val="9BDBFB"/>
            </a:solidFill>
            <a:round/>
          </a:ln>
        </p:spPr>
        <p:style>
          <a:lnRef idx="2">
            <a:schemeClr val="accent1">
              <a:shade val="15000"/>
            </a:schemeClr>
          </a:lnRef>
          <a:fillRef idx="1">
            <a:schemeClr val="accent1"/>
          </a:fillRef>
          <a:effectRef idx="0">
            <a:schemeClr val="accent1"/>
          </a:effectRef>
          <a:fontRef idx="minor"/>
        </p:style>
        <p:txBody>
          <a:bodyPr lIns="90000" tIns="45000" rIns="90000" bIns="45000" anchor="ctr">
            <a:noAutofit/>
          </a:bodyPr>
          <a:p>
            <a:pPr algn="ctr">
              <a:lnSpc>
                <a:spcPct val="100000"/>
              </a:lnSpc>
            </a:pPr>
            <a:endParaRPr lang="en-US" sz="1400" b="0" u="none" strike="noStrike">
              <a:solidFill>
                <a:schemeClr val="lt1"/>
              </a:solidFill>
              <a:uFillTx/>
              <a:latin typeface="Arial" panose="020B0604020202020204"/>
            </a:endParaRPr>
          </a:p>
        </p:txBody>
      </p:sp>
      <p:grpSp>
        <p:nvGrpSpPr>
          <p:cNvPr id="106" name="Group 5"/>
          <p:cNvGrpSpPr/>
          <p:nvPr/>
        </p:nvGrpSpPr>
        <p:grpSpPr>
          <a:xfrm>
            <a:off x="1567440" y="1495440"/>
            <a:ext cx="6046920" cy="600840"/>
            <a:chOff x="1567440" y="1495440"/>
            <a:chExt cx="6046920" cy="600840"/>
          </a:xfrm>
        </p:grpSpPr>
        <p:pic>
          <p:nvPicPr>
            <p:cNvPr id="107" name="Google Shape;110;p4" descr="A close up of a sign&#10;&#10;Description automatically generated"/>
            <p:cNvPicPr/>
            <p:nvPr/>
          </p:nvPicPr>
          <p:blipFill>
            <a:blip r:embed="rId2"/>
            <a:stretch>
              <a:fillRect/>
            </a:stretch>
          </p:blipFill>
          <p:spPr>
            <a:xfrm>
              <a:off x="4755960" y="1620720"/>
              <a:ext cx="1163520" cy="388800"/>
            </a:xfrm>
            <a:prstGeom prst="rect">
              <a:avLst/>
            </a:prstGeom>
            <a:ln w="0">
              <a:noFill/>
            </a:ln>
          </p:spPr>
        </p:pic>
        <p:pic>
          <p:nvPicPr>
            <p:cNvPr id="108" name="Picture 10"/>
            <p:cNvPicPr/>
            <p:nvPr/>
          </p:nvPicPr>
          <p:blipFill>
            <a:blip r:embed="rId3"/>
            <a:srcRect t="20550"/>
            <a:stretch>
              <a:fillRect/>
            </a:stretch>
          </p:blipFill>
          <p:spPr>
            <a:xfrm>
              <a:off x="3675960" y="1608120"/>
              <a:ext cx="787320" cy="414000"/>
            </a:xfrm>
            <a:prstGeom prst="rect">
              <a:avLst/>
            </a:prstGeom>
            <a:ln w="0">
              <a:noFill/>
            </a:ln>
          </p:spPr>
        </p:pic>
        <p:cxnSp>
          <p:nvCxnSpPr>
            <p:cNvPr id="109" name="Straight Connector 14"/>
            <p:cNvCxnSpPr/>
            <p:nvPr/>
          </p:nvCxnSpPr>
          <p:spPr>
            <a:xfrm>
              <a:off x="4609800" y="1534320"/>
              <a:ext cx="360" cy="562320"/>
            </a:xfrm>
            <a:prstGeom prst="straightConnector1">
              <a:avLst/>
            </a:prstGeom>
            <a:ln>
              <a:solidFill>
                <a:srgbClr val="FFFFFF">
                  <a:lumMod val="65000"/>
                </a:srgbClr>
              </a:solidFill>
              <a:round/>
            </a:ln>
          </p:spPr>
        </p:cxnSp>
        <p:cxnSp>
          <p:nvCxnSpPr>
            <p:cNvPr id="110" name="Straight Connector 17"/>
            <p:cNvCxnSpPr/>
            <p:nvPr/>
          </p:nvCxnSpPr>
          <p:spPr>
            <a:xfrm>
              <a:off x="6066000" y="1534320"/>
              <a:ext cx="360" cy="562320"/>
            </a:xfrm>
            <a:prstGeom prst="straightConnector1">
              <a:avLst/>
            </a:prstGeom>
            <a:ln>
              <a:solidFill>
                <a:srgbClr val="FFFFFF">
                  <a:lumMod val="65000"/>
                </a:srgbClr>
              </a:solidFill>
              <a:round/>
            </a:ln>
          </p:spPr>
        </p:cxnSp>
        <p:pic>
          <p:nvPicPr>
            <p:cNvPr id="111" name="Picture 19"/>
            <p:cNvPicPr/>
            <p:nvPr/>
          </p:nvPicPr>
          <p:blipFill>
            <a:blip r:embed="rId4"/>
            <a:stretch>
              <a:fillRect/>
            </a:stretch>
          </p:blipFill>
          <p:spPr>
            <a:xfrm>
              <a:off x="6212160" y="1633680"/>
              <a:ext cx="1402200" cy="362880"/>
            </a:xfrm>
            <a:prstGeom prst="rect">
              <a:avLst/>
            </a:prstGeom>
            <a:ln w="0">
              <a:noFill/>
            </a:ln>
          </p:spPr>
        </p:pic>
        <p:cxnSp>
          <p:nvCxnSpPr>
            <p:cNvPr id="112" name="Straight Connector 20"/>
            <p:cNvCxnSpPr/>
            <p:nvPr/>
          </p:nvCxnSpPr>
          <p:spPr>
            <a:xfrm>
              <a:off x="3529440" y="1534320"/>
              <a:ext cx="360" cy="562320"/>
            </a:xfrm>
            <a:prstGeom prst="straightConnector1">
              <a:avLst/>
            </a:prstGeom>
            <a:ln>
              <a:solidFill>
                <a:srgbClr val="FFFFFF">
                  <a:lumMod val="65000"/>
                </a:srgbClr>
              </a:solidFill>
              <a:round/>
            </a:ln>
          </p:spPr>
        </p:cxnSp>
        <p:pic>
          <p:nvPicPr>
            <p:cNvPr id="113" name="Picture 21" descr="A blue and black text&#10;&#10;Description automatically generated"/>
            <p:cNvPicPr/>
            <p:nvPr/>
          </p:nvPicPr>
          <p:blipFill>
            <a:blip r:embed="rId5"/>
            <a:stretch>
              <a:fillRect/>
            </a:stretch>
          </p:blipFill>
          <p:spPr>
            <a:xfrm>
              <a:off x="1567440" y="1495440"/>
              <a:ext cx="1815840" cy="453600"/>
            </a:xfrm>
            <a:prstGeom prst="rect">
              <a:avLst/>
            </a:prstGeom>
            <a:ln w="0">
              <a:noFill/>
            </a:ln>
          </p:spPr>
        </p:pic>
      </p:grpSp>
      <p:sp>
        <p:nvSpPr>
          <p:cNvPr id="114" name="TextBox 6"/>
          <p:cNvSpPr/>
          <p:nvPr/>
        </p:nvSpPr>
        <p:spPr>
          <a:xfrm>
            <a:off x="1311840" y="2312280"/>
            <a:ext cx="6519600" cy="288925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algn="ctr">
              <a:lnSpc>
                <a:spcPct val="100000"/>
              </a:lnSpc>
            </a:pPr>
            <a:r>
              <a:rPr lang="en-IN" sz="2800" b="0" u="none" strike="noStrike">
                <a:solidFill>
                  <a:srgbClr val="000000"/>
                </a:solidFill>
                <a:uFillTx/>
                <a:latin typeface="Times New Roman" panose="02020603050405020304"/>
                <a:ea typeface="Arial" panose="020B0604020202020204"/>
              </a:rPr>
              <a:t>TRAFFIC MANAGEMENT</a:t>
            </a:r>
            <a:endParaRPr lang="en-IN" sz="28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r>
              <a:rPr lang="en-IN" sz="1400" b="0" u="none" strike="noStrike">
                <a:solidFill>
                  <a:srgbClr val="000000"/>
                </a:solidFill>
                <a:uFillTx/>
                <a:latin typeface="Times New Roman" panose="02020603050405020304"/>
                <a:ea typeface="Arial" panose="020B0604020202020204"/>
              </a:rPr>
              <a:t>Name</a:t>
            </a:r>
            <a:r>
              <a:rPr lang="en-US" sz="1400" b="0" u="none" strike="noStrike">
                <a:solidFill>
                  <a:srgbClr val="000000"/>
                </a:solidFill>
                <a:uFillTx/>
                <a:latin typeface="Times New Roman" panose="02020603050405020304"/>
                <a:ea typeface="Arial" panose="020B0604020202020204"/>
              </a:rPr>
              <a:t> </a:t>
            </a:r>
            <a:r>
              <a:rPr lang="en-IN" sz="1400" b="0" u="none" strike="noStrike">
                <a:solidFill>
                  <a:srgbClr val="000000"/>
                </a:solidFill>
                <a:uFillTx/>
                <a:latin typeface="Times New Roman" panose="02020603050405020304"/>
                <a:ea typeface="Arial" panose="020B0604020202020204"/>
              </a:rPr>
              <a:t>  </a:t>
            </a:r>
            <a:r>
              <a:rPr lang="en-US" sz="1400" b="0" u="none" strike="noStrike">
                <a:solidFill>
                  <a:srgbClr val="000000"/>
                </a:solidFill>
                <a:uFillTx/>
                <a:latin typeface="Times New Roman" panose="02020603050405020304"/>
                <a:ea typeface="Arial" panose="020B0604020202020204"/>
              </a:rPr>
              <a:t>:  MOTHILAL NEHRU .S</a:t>
            </a:r>
            <a:r>
              <a:rPr lang="en-US" sz="1400" b="0" u="none" strike="noStrike">
                <a:solidFill>
                  <a:srgbClr val="000000"/>
                </a:solidFill>
                <a:uFillTx/>
                <a:latin typeface="Times New Roman" panose="02020603050405020304"/>
                <a:ea typeface="Arial" panose="020B0604020202020204"/>
              </a:rPr>
              <a:t> </a:t>
            </a:r>
            <a:r>
              <a:rPr lang="en-US" sz="1400" b="0" u="none" strike="noStrike">
                <a:solidFill>
                  <a:srgbClr val="000000"/>
                </a:solidFill>
                <a:uFillTx/>
                <a:latin typeface="Times New Roman" panose="02020603050405020304"/>
                <a:ea typeface="Arial" panose="020B0604020202020204"/>
              </a:rPr>
              <a:t>	</a:t>
            </a:r>
            <a:r>
              <a:rPr lang="en-US" sz="1400" b="0" u="none" strike="noStrike">
                <a:solidFill>
                  <a:srgbClr val="000000"/>
                </a:solidFill>
                <a:uFillTx/>
                <a:latin typeface="Times New Roman" panose="02020603050405020304"/>
                <a:ea typeface="Arial" panose="020B0604020202020204"/>
              </a:rPr>
              <a:t>	</a:t>
            </a:r>
            <a:r>
              <a:rPr lang="en-US" sz="1400" b="0" u="none" strike="noStrike">
                <a:solidFill>
                  <a:srgbClr val="000000"/>
                </a:solidFill>
                <a:uFillTx/>
                <a:latin typeface="Times New Roman" panose="02020603050405020304"/>
                <a:ea typeface="Arial" panose="020B0604020202020204"/>
              </a:rPr>
              <a:t>Guide: P.Raja, Master Trainer</a:t>
            </a:r>
            <a:endParaRPr lang="en-IN" sz="1400" b="0" u="none" strike="noStrike">
              <a:solidFill>
                <a:srgbClr val="000000"/>
              </a:solidFill>
              <a:uFillTx/>
              <a:latin typeface="Arial" panose="020B0604020202020204"/>
            </a:endParaRPr>
          </a:p>
          <a:p>
            <a:pPr>
              <a:lnSpc>
                <a:spcPct val="100000"/>
              </a:lnSpc>
            </a:pPr>
            <a:r>
              <a:rPr lang="en-IN" sz="1400" b="0" u="none" strike="noStrike">
                <a:solidFill>
                  <a:srgbClr val="000000"/>
                </a:solidFill>
                <a:uFillTx/>
                <a:latin typeface="Times New Roman" panose="02020603050405020304"/>
                <a:ea typeface="Arial" panose="020B0604020202020204"/>
              </a:rPr>
              <a:t>NM-ID  : aut22lme16</a:t>
            </a:r>
            <a:endParaRPr lang="en-IN" sz="1400" b="0" u="none" strike="noStrike">
              <a:solidFill>
                <a:srgbClr val="000000"/>
              </a:solidFill>
              <a:uFillTx/>
              <a:latin typeface="Arial" panose="020B0604020202020204"/>
            </a:endParaRPr>
          </a:p>
          <a:p>
            <a:pPr>
              <a:lnSpc>
                <a:spcPct val="100000"/>
              </a:lnSpc>
            </a:pPr>
            <a:r>
              <a:rPr lang="en-IN" sz="1400" b="0" u="none" strike="noStrike">
                <a:solidFill>
                  <a:srgbClr val="000000"/>
                </a:solidFill>
                <a:uFillTx/>
                <a:latin typeface="Times New Roman" panose="02020603050405020304"/>
                <a:ea typeface="Arial" panose="020B0604020202020204"/>
              </a:rPr>
              <a:t>e-mail  : motilalnehru03@gmail.com</a:t>
            </a:r>
            <a:endParaRPr lang="en-IN" sz="1400" b="0" u="none" strike="noStrike">
              <a:solidFill>
                <a:srgbClr val="000000"/>
              </a:solidFill>
              <a:uFillTx/>
              <a:latin typeface="Times New Roman" panose="02020603050405020304"/>
              <a:ea typeface="Arial" panose="020B0604020202020204"/>
            </a:endParaRPr>
          </a:p>
          <a:p>
            <a:pPr algn="just">
              <a:lnSpc>
                <a:spcPct val="100000"/>
              </a:lnSpc>
            </a:pPr>
            <a:r>
              <a:rPr lang="en-US" altLang="en-IN" sz="1400">
                <a:solidFill>
                  <a:srgbClr val="000000"/>
                </a:solidFill>
                <a:uFillTx/>
                <a:latin typeface="Times New Roman" panose="02020603050405020304"/>
                <a:ea typeface="Arial" panose="020B0604020202020204"/>
                <a:sym typeface="+mn-ea"/>
              </a:rPr>
              <a:t>Reg.no    : 811321114311</a:t>
            </a:r>
            <a:endParaRPr lang="en-US" altLang="en-IN" sz="1400" b="0" u="none" strike="noStrike">
              <a:solidFill>
                <a:srgbClr val="000000"/>
              </a:solidFill>
              <a:uFillTx/>
              <a:latin typeface="Times New Roman" panose="02020603050405020304"/>
              <a:ea typeface="Arial" panose="020B0604020202020204"/>
            </a:endParaRPr>
          </a:p>
          <a:p>
            <a:pPr algn="ctr">
              <a:lnSpc>
                <a:spcPct val="100000"/>
              </a:lnSpc>
            </a:pPr>
            <a:r>
              <a:rPr lang="en-US" altLang="en-IN" sz="1400">
                <a:solidFill>
                  <a:srgbClr val="000000"/>
                </a:solidFill>
                <a:uFillTx/>
                <a:latin typeface="Times New Roman" panose="02020603050405020304"/>
                <a:ea typeface="Arial" panose="020B0604020202020204"/>
                <a:sym typeface="+mn-ea"/>
              </a:rPr>
              <a:t>J.J.COLLEGE OF ENGINEERING AND TECHNOLOGY </a:t>
            </a: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gn="ctr">
              <a:lnSpc>
                <a:spcPct val="100000"/>
              </a:lnSpc>
            </a:pPr>
            <a:endParaRPr lang="en-IN" sz="1400" b="0" u="none" strike="noStrike">
              <a:solidFill>
                <a:srgbClr val="000000"/>
              </a:solidFill>
              <a:uFillTx/>
              <a:latin typeface="Arial" panose="020B0604020202020204"/>
            </a:endParaRPr>
          </a:p>
          <a:p>
            <a:pPr algn="ctr">
              <a:lnSpc>
                <a:spcPct val="100000"/>
              </a:lnSpc>
            </a:pPr>
            <a:endParaRPr lang="en-IN" sz="1400" b="0" u="none" strike="noStrike">
              <a:solidFill>
                <a:srgbClr val="000000"/>
              </a:solidFill>
              <a:uFillTx/>
              <a:latin typeface="Arial" panose="020B0604020202020204"/>
            </a:endParaRPr>
          </a:p>
          <a:p>
            <a:pPr algn="ctr">
              <a:lnSpc>
                <a:spcPct val="100000"/>
              </a:lnSpc>
            </a:pPr>
            <a:endParaRPr lang="en-IN" sz="1400" b="0" u="none" strike="noStrike">
              <a:solidFill>
                <a:srgbClr val="000000"/>
              </a:solidFill>
              <a:uFillTx/>
              <a:latin typeface="Arial" panose="020B0604020202020204"/>
            </a:endParaRPr>
          </a:p>
          <a:p>
            <a:pPr algn="ctr">
              <a:lnSpc>
                <a:spcPct val="100000"/>
              </a:lnSpc>
            </a:pPr>
            <a:endParaRPr lang="en-IN" sz="1400" b="0" u="none" strike="noStrike">
              <a:solidFill>
                <a:srgbClr val="000000"/>
              </a:solidFill>
              <a:uFillTx/>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Google Shape;62;g5fab984687_2_0"/>
          <p:cNvSpPr/>
          <p:nvPr/>
        </p:nvSpPr>
        <p:spPr>
          <a:xfrm>
            <a:off x="3161520" y="2041560"/>
            <a:ext cx="2820600" cy="52992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ctr">
              <a:lnSpc>
                <a:spcPct val="100000"/>
              </a:lnSpc>
              <a:spcBef>
                <a:spcPts val="600"/>
              </a:spcBef>
            </a:pPr>
            <a:r>
              <a:rPr lang="en-US" sz="3000" b="1" u="none" strike="noStrike">
                <a:solidFill>
                  <a:srgbClr val="000000"/>
                </a:solidFill>
                <a:uFillTx/>
                <a:latin typeface="Arial" panose="020B0604020202020204"/>
                <a:ea typeface="Arial" panose="020B0604020202020204"/>
              </a:rPr>
              <a:t>Thank you!</a:t>
            </a:r>
            <a:endParaRPr lang="en-IN" sz="3000" b="0" u="none" strike="noStrike">
              <a:solidFill>
                <a:srgbClr val="000000"/>
              </a:solidFill>
              <a:uFillTx/>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TextBox 1174"/>
          <p:cNvSpPr/>
          <p:nvPr/>
        </p:nvSpPr>
        <p:spPr>
          <a:xfrm>
            <a:off x="366120" y="598320"/>
            <a:ext cx="4623840" cy="456840"/>
          </a:xfrm>
          <a:prstGeom prst="rect">
            <a:avLst/>
          </a:prstGeom>
          <a:noFill/>
          <a:ln w="0">
            <a:noFill/>
          </a:ln>
        </p:spPr>
        <p:style>
          <a:lnRef idx="0">
            <a:srgbClr val="FFFFFF"/>
          </a:lnRef>
          <a:fillRef idx="0">
            <a:srgbClr val="FFFFFF"/>
          </a:fillRef>
          <a:effectRef idx="0">
            <a:srgbClr val="FFFFFF"/>
          </a:effectRef>
          <a:fontRef idx="minor"/>
        </p:style>
        <p:txBody>
          <a:bodyPr horzOverflow="overflow" numCol="1" spcCol="0" anchor="t">
            <a:spAutoFit/>
          </a:bodyPr>
          <a:p>
            <a:pPr>
              <a:lnSpc>
                <a:spcPct val="100000"/>
              </a:lnSpc>
            </a:pPr>
            <a:r>
              <a:rPr lang="en-US" sz="2400" b="1" u="none" strike="noStrike">
                <a:solidFill>
                  <a:srgbClr val="002060"/>
                </a:solidFill>
                <a:uFillTx/>
                <a:latin typeface="Arial" panose="020B0604020202020204"/>
                <a:ea typeface="Arial" panose="020B0604020202020204"/>
              </a:rPr>
              <a:t>OUTLINE</a:t>
            </a:r>
            <a:endParaRPr lang="en-IN" sz="2400" b="0" u="none" strike="noStrike">
              <a:solidFill>
                <a:srgbClr val="000000"/>
              </a:solidFill>
              <a:uFillTx/>
              <a:latin typeface="Arial" panose="020B0604020202020204"/>
            </a:endParaRPr>
          </a:p>
        </p:txBody>
      </p:sp>
      <p:sp>
        <p:nvSpPr>
          <p:cNvPr id="116" name="TextBox 3"/>
          <p:cNvSpPr/>
          <p:nvPr/>
        </p:nvSpPr>
        <p:spPr>
          <a:xfrm>
            <a:off x="654120" y="1059840"/>
            <a:ext cx="3918240" cy="332568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spAutoFit/>
          </a:bodyPr>
          <a:p>
            <a:pPr marL="285750" indent="-285750">
              <a:lnSpc>
                <a:spcPct val="115000"/>
              </a:lnSpc>
              <a:spcBef>
                <a:spcPts val="200"/>
              </a:spcBef>
              <a:spcAft>
                <a:spcPts val="600"/>
              </a:spcAft>
              <a:buClr>
                <a:srgbClr val="000000"/>
              </a:buClr>
              <a:buFont typeface="Arial" panose="020B0604020202020204"/>
              <a:buChar char="•"/>
              <a:tabLst>
                <a:tab pos="4229100" algn="ctr"/>
              </a:tabLst>
            </a:pPr>
            <a:r>
              <a:rPr lang="en-US" sz="1800" b="0" u="none" strike="noStrike">
                <a:solidFill>
                  <a:schemeClr val="dk1"/>
                </a:solidFill>
                <a:uFillTx/>
                <a:latin typeface="Times New Roman" panose="02020603050405020304"/>
                <a:ea typeface="Times New Roman" panose="02020603050405020304"/>
              </a:rPr>
              <a:t>Abstract of the Project</a:t>
            </a:r>
            <a:endParaRPr lang="en-IN" sz="1800" b="0" u="none" strike="noStrike">
              <a:solidFill>
                <a:srgbClr val="000000"/>
              </a:solidFill>
              <a:uFillTx/>
              <a:latin typeface="Arial" panose="020B0604020202020204"/>
            </a:endParaRPr>
          </a:p>
          <a:p>
            <a:pPr marL="285750" indent="-285750">
              <a:lnSpc>
                <a:spcPct val="115000"/>
              </a:lnSpc>
              <a:spcBef>
                <a:spcPts val="200"/>
              </a:spcBef>
              <a:spcAft>
                <a:spcPts val="600"/>
              </a:spcAft>
              <a:buClr>
                <a:srgbClr val="000000"/>
              </a:buClr>
              <a:buFont typeface="Arial" panose="020B0604020202020204"/>
              <a:buChar char="•"/>
              <a:tabLst>
                <a:tab pos="4229100" algn="ctr"/>
              </a:tabLst>
            </a:pPr>
            <a:r>
              <a:rPr lang="en-US" sz="1800" b="0" u="none" strike="noStrike">
                <a:solidFill>
                  <a:srgbClr val="000000"/>
                </a:solidFill>
                <a:uFillTx/>
                <a:latin typeface="Times New Roman" panose="02020603050405020304"/>
                <a:ea typeface="Arial" panose="020B0604020202020204"/>
              </a:rPr>
              <a:t>Problem Statement</a:t>
            </a:r>
            <a:endParaRPr lang="en-IN" sz="1800" b="0" u="none" strike="noStrike">
              <a:solidFill>
                <a:srgbClr val="000000"/>
              </a:solidFill>
              <a:uFillTx/>
              <a:latin typeface="Arial" panose="020B0604020202020204"/>
            </a:endParaRPr>
          </a:p>
          <a:p>
            <a:pPr marL="285750" indent="-285750">
              <a:lnSpc>
                <a:spcPct val="115000"/>
              </a:lnSpc>
              <a:spcBef>
                <a:spcPts val="200"/>
              </a:spcBef>
              <a:spcAft>
                <a:spcPts val="600"/>
              </a:spcAft>
              <a:buClr>
                <a:srgbClr val="000000"/>
              </a:buClr>
              <a:buFont typeface="Arial" panose="020B0604020202020204"/>
              <a:buChar char="•"/>
              <a:tabLst>
                <a:tab pos="4229100" algn="ctr"/>
              </a:tabLst>
            </a:pPr>
            <a:r>
              <a:rPr lang="en-US" sz="1800" b="0" u="none" strike="noStrike">
                <a:solidFill>
                  <a:srgbClr val="000000"/>
                </a:solidFill>
                <a:uFillTx/>
                <a:latin typeface="Times New Roman" panose="02020603050405020304"/>
                <a:ea typeface="Arial" panose="020B0604020202020204"/>
              </a:rPr>
              <a:t>Proposed Solution</a:t>
            </a:r>
            <a:endParaRPr lang="en-IN" sz="1800" b="0" u="none" strike="noStrike">
              <a:solidFill>
                <a:srgbClr val="000000"/>
              </a:solidFill>
              <a:uFillTx/>
              <a:latin typeface="Arial" panose="020B0604020202020204"/>
            </a:endParaRPr>
          </a:p>
          <a:p>
            <a:pPr marL="285750" indent="-285750">
              <a:lnSpc>
                <a:spcPct val="115000"/>
              </a:lnSpc>
              <a:spcBef>
                <a:spcPts val="200"/>
              </a:spcBef>
              <a:spcAft>
                <a:spcPts val="600"/>
              </a:spcAft>
              <a:buClr>
                <a:srgbClr val="000000"/>
              </a:buClr>
              <a:buFont typeface="Arial" panose="020B0604020202020204"/>
              <a:buChar char="•"/>
              <a:tabLst>
                <a:tab pos="4229100" algn="ctr"/>
              </a:tabLst>
            </a:pPr>
            <a:r>
              <a:rPr lang="en-US" sz="1800" b="0" u="none" strike="noStrike">
                <a:solidFill>
                  <a:srgbClr val="000000"/>
                </a:solidFill>
                <a:uFillTx/>
                <a:latin typeface="Times New Roman" panose="02020603050405020304"/>
                <a:ea typeface="Arial" panose="020B0604020202020204"/>
              </a:rPr>
              <a:t>System Architecture</a:t>
            </a:r>
            <a:endParaRPr lang="en-IN" sz="1800" b="0" u="none" strike="noStrike">
              <a:solidFill>
                <a:srgbClr val="000000"/>
              </a:solidFill>
              <a:uFillTx/>
              <a:latin typeface="Arial" panose="020B0604020202020204"/>
            </a:endParaRPr>
          </a:p>
          <a:p>
            <a:pPr marL="285750" indent="-285750">
              <a:lnSpc>
                <a:spcPct val="115000"/>
              </a:lnSpc>
              <a:spcBef>
                <a:spcPts val="200"/>
              </a:spcBef>
              <a:spcAft>
                <a:spcPts val="600"/>
              </a:spcAft>
              <a:buClr>
                <a:srgbClr val="000000"/>
              </a:buClr>
              <a:buFont typeface="Arial" panose="020B0604020202020204"/>
              <a:buChar char="•"/>
              <a:tabLst>
                <a:tab pos="4229100" algn="ctr"/>
              </a:tabLst>
            </a:pPr>
            <a:r>
              <a:rPr lang="en-US" sz="1800" b="0" u="none" strike="noStrike">
                <a:solidFill>
                  <a:srgbClr val="000000"/>
                </a:solidFill>
                <a:uFillTx/>
                <a:latin typeface="Times New Roman" panose="02020603050405020304"/>
                <a:ea typeface="Arial" panose="020B0604020202020204"/>
              </a:rPr>
              <a:t>Live Demo of the Project</a:t>
            </a:r>
            <a:endParaRPr lang="en-IN" sz="1800" b="0" u="none" strike="noStrike">
              <a:solidFill>
                <a:srgbClr val="000000"/>
              </a:solidFill>
              <a:uFillTx/>
              <a:latin typeface="Arial" panose="020B0604020202020204"/>
            </a:endParaRPr>
          </a:p>
          <a:p>
            <a:pPr marL="285750" indent="-285750">
              <a:lnSpc>
                <a:spcPct val="115000"/>
              </a:lnSpc>
              <a:spcBef>
                <a:spcPts val="200"/>
              </a:spcBef>
              <a:spcAft>
                <a:spcPts val="600"/>
              </a:spcAft>
              <a:buClr>
                <a:srgbClr val="000000"/>
              </a:buClr>
              <a:buFont typeface="Arial" panose="020B0604020202020204"/>
              <a:buChar char="•"/>
              <a:tabLst>
                <a:tab pos="4229100" algn="ctr"/>
              </a:tabLst>
            </a:pPr>
            <a:r>
              <a:rPr lang="en-US" sz="1800" b="0" u="none" strike="noStrike">
                <a:solidFill>
                  <a:srgbClr val="000000"/>
                </a:solidFill>
                <a:uFillTx/>
                <a:latin typeface="Times New Roman" panose="02020603050405020304"/>
                <a:ea typeface="Arial" panose="020B0604020202020204"/>
              </a:rPr>
              <a:t>Embedded Video of Project</a:t>
            </a:r>
            <a:endParaRPr lang="en-IN" sz="1800" b="0" u="none" strike="noStrike">
              <a:solidFill>
                <a:srgbClr val="000000"/>
              </a:solidFill>
              <a:uFillTx/>
              <a:latin typeface="Arial" panose="020B0604020202020204"/>
            </a:endParaRPr>
          </a:p>
          <a:p>
            <a:pPr marL="285750" indent="-285750">
              <a:lnSpc>
                <a:spcPct val="115000"/>
              </a:lnSpc>
              <a:spcBef>
                <a:spcPts val="200"/>
              </a:spcBef>
              <a:spcAft>
                <a:spcPts val="600"/>
              </a:spcAft>
              <a:buClr>
                <a:srgbClr val="000000"/>
              </a:buClr>
              <a:buFont typeface="Arial" panose="020B0604020202020204"/>
              <a:buChar char="•"/>
              <a:tabLst>
                <a:tab pos="4229100" algn="ctr"/>
              </a:tabLst>
            </a:pPr>
            <a:r>
              <a:rPr lang="en-IN" sz="1800" b="0" u="none" strike="noStrike">
                <a:solidFill>
                  <a:srgbClr val="000000"/>
                </a:solidFill>
                <a:uFillTx/>
                <a:latin typeface="Times New Roman" panose="02020603050405020304"/>
                <a:ea typeface="Arial" panose="020B0604020202020204"/>
              </a:rPr>
              <a:t>Conclusion</a:t>
            </a:r>
            <a:endParaRPr lang="en-IN" sz="1800" b="0" u="none" strike="noStrike">
              <a:solidFill>
                <a:srgbClr val="000000"/>
              </a:solidFill>
              <a:uFillTx/>
              <a:latin typeface="Arial" panose="020B0604020202020204"/>
            </a:endParaRPr>
          </a:p>
          <a:p>
            <a:pPr marL="285750" indent="-285750">
              <a:lnSpc>
                <a:spcPct val="115000"/>
              </a:lnSpc>
              <a:spcBef>
                <a:spcPts val="200"/>
              </a:spcBef>
              <a:spcAft>
                <a:spcPts val="600"/>
              </a:spcAft>
              <a:buClr>
                <a:srgbClr val="000000"/>
              </a:buClr>
              <a:buFont typeface="Arial" panose="020B0604020202020204"/>
              <a:buChar char="•"/>
              <a:tabLst>
                <a:tab pos="4229100" algn="ctr"/>
              </a:tabLst>
            </a:pPr>
            <a:r>
              <a:rPr lang="en-US" sz="1800" b="0" u="none" strike="noStrike">
                <a:solidFill>
                  <a:srgbClr val="000000"/>
                </a:solidFill>
                <a:uFillTx/>
                <a:latin typeface="Times New Roman" panose="02020603050405020304"/>
                <a:ea typeface="Arial" panose="020B0604020202020204"/>
              </a:rPr>
              <a:t>Future Scope</a:t>
            </a:r>
            <a:endParaRPr lang="en-IN" sz="1800" b="0" u="none" strike="noStrike">
              <a:solidFill>
                <a:srgbClr val="000000"/>
              </a:solidFill>
              <a:uFillTx/>
              <a:latin typeface="Arial" panose="020B0604020202020204"/>
            </a:endParaRPr>
          </a:p>
        </p:txBody>
      </p:sp>
      <p:sp>
        <p:nvSpPr>
          <p:cNvPr id="117" name="Text Box 1"/>
          <p:cNvSpPr/>
          <p:nvPr/>
        </p:nvSpPr>
        <p:spPr>
          <a:xfrm>
            <a:off x="4990320" y="1176480"/>
            <a:ext cx="3762000" cy="305892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a:lnSpc>
                <a:spcPct val="100000"/>
              </a:lnSpc>
            </a:pPr>
            <a:endParaRPr lang="en-US" sz="1400" b="0" u="none" strike="noStrike">
              <a:solidFill>
                <a:srgbClr val="000000"/>
              </a:solidFill>
              <a:uFillTx/>
              <a:latin typeface="Arial" panose="020B0604020202020204"/>
              <a:ea typeface="Arial" panose="020B0604020202020204"/>
            </a:endParaRPr>
          </a:p>
        </p:txBody>
      </p:sp>
      <p:pic>
        <p:nvPicPr>
          <p:cNvPr id="118" name="Picture 4" descr="Course-Outline-Outline"/>
          <p:cNvPicPr/>
          <p:nvPr/>
        </p:nvPicPr>
        <p:blipFill>
          <a:blip r:embed="rId1"/>
          <a:stretch>
            <a:fillRect/>
          </a:stretch>
        </p:blipFill>
        <p:spPr>
          <a:xfrm>
            <a:off x="5072400" y="598320"/>
            <a:ext cx="3630600" cy="3724560"/>
          </a:xfrm>
          <a:prstGeom prst="rect">
            <a:avLst/>
          </a:prstGeom>
          <a:ln w="0">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PlaceHolder 1"/>
          <p:cNvSpPr>
            <a:spLocks noGrp="1"/>
          </p:cNvSpPr>
          <p:nvPr>
            <p:ph type="title"/>
          </p:nvPr>
        </p:nvSpPr>
        <p:spPr>
          <a:xfrm>
            <a:off x="311760" y="444960"/>
            <a:ext cx="4259880" cy="4466880"/>
          </a:xfrm>
          <a:prstGeom prst="rect">
            <a:avLst/>
          </a:prstGeom>
          <a:noFill/>
          <a:ln w="0">
            <a:noFill/>
          </a:ln>
        </p:spPr>
        <p:txBody>
          <a:bodyPr lIns="91440" tIns="45720" rIns="91440" bIns="45720" numCol="1" spcCol="0" anchor="t">
            <a:noAutofit/>
          </a:bodyPr>
          <a:p>
            <a:pPr indent="0">
              <a:lnSpc>
                <a:spcPct val="100000"/>
              </a:lnSpc>
              <a:buNone/>
            </a:pPr>
            <a:r>
              <a:rPr lang="en-US" sz="2400" b="1" u="none" strike="noStrike">
                <a:solidFill>
                  <a:srgbClr val="002060"/>
                </a:solidFill>
                <a:uFillTx/>
                <a:latin typeface="Arial" panose="020B0604020202020204"/>
                <a:ea typeface="Arial" panose="020B0604020202020204"/>
              </a:rPr>
              <a:t>Abstract</a:t>
            </a:r>
            <a:br>
              <a:rPr sz="2400"/>
            </a:br>
            <a:r>
              <a:rPr lang="en-IN" sz="1400" b="0" u="none" strike="noStrike">
                <a:solidFill>
                  <a:schemeClr val="dk1"/>
                </a:solidFill>
                <a:uFillTx/>
                <a:latin typeface="Times New Roman" panose="02020603050405020304"/>
                <a:ea typeface="Arial" panose="020B0604020202020204"/>
              </a:rPr>
              <a:t>This project focuses on developing an intelligent traffic management system aimed at improving traffic flow, reducing congestion, and enhancing road safety. Utilizing advanced technologies such as real-time data collection, machine learning algorithms, and smart sensors, the system analyzes traffic patterns and adjusts signal timings dynamically. Key components include traffic monitoring cameras, vehicle detection systems, and a centralized control center that integrates data from various sources. The system also incorporates user feedback through mobile applications, allowing for adaptive responses to changing traffic conditions. The anticipated outcomes include reduced travel times, lower emissions, and improved overall efficiency of urban transportation networks. By leveraging technology, this project aims to create a sustainable solution for modern traffic challenges.</a:t>
            </a:r>
            <a:endParaRPr lang="en-IN" sz="1400" b="0" u="none" strike="noStrike">
              <a:solidFill>
                <a:srgbClr val="000000"/>
              </a:solidFill>
              <a:uFillTx/>
              <a:latin typeface="Arial" panose="020B0604020202020204"/>
            </a:endParaRPr>
          </a:p>
        </p:txBody>
      </p:sp>
      <p:sp>
        <p:nvSpPr>
          <p:cNvPr id="120" name="Text Box 4"/>
          <p:cNvSpPr/>
          <p:nvPr/>
        </p:nvSpPr>
        <p:spPr>
          <a:xfrm>
            <a:off x="4852800" y="750600"/>
            <a:ext cx="4040280" cy="37022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a:lnSpc>
                <a:spcPct val="100000"/>
              </a:lnSpc>
            </a:pPr>
            <a:endParaRPr lang="en-US" sz="1400" b="0" u="none" strike="noStrike">
              <a:solidFill>
                <a:srgbClr val="000000"/>
              </a:solidFill>
              <a:uFillTx/>
              <a:latin typeface="Arial" panose="020B0604020202020204"/>
              <a:ea typeface="Arial" panose="020B0604020202020204"/>
            </a:endParaRPr>
          </a:p>
        </p:txBody>
      </p:sp>
      <p:pic>
        <p:nvPicPr>
          <p:cNvPr id="121" name="Picture 7" descr="A screenshot of a device&#10;&#10;Description automatically generated"/>
          <p:cNvPicPr/>
          <p:nvPr/>
        </p:nvPicPr>
        <p:blipFill>
          <a:blip r:embed="rId1"/>
          <a:stretch>
            <a:fillRect/>
          </a:stretch>
        </p:blipFill>
        <p:spPr>
          <a:xfrm>
            <a:off x="4879800" y="950760"/>
            <a:ext cx="3986280" cy="3986280"/>
          </a:xfrm>
          <a:prstGeom prst="rect">
            <a:avLst/>
          </a:prstGeom>
          <a:ln w="0">
            <a:noFill/>
          </a:ln>
        </p:spPr>
      </p:pic>
      <p:pic>
        <p:nvPicPr>
          <p:cNvPr id="122" name="Picture 8" descr="Businessman fist on chin"/>
          <p:cNvPicPr/>
          <p:nvPr/>
        </p:nvPicPr>
        <p:blipFill>
          <a:blip r:embed="rId2"/>
          <a:srcRect b="62880"/>
          <a:stretch>
            <a:fillRect/>
          </a:stretch>
        </p:blipFill>
        <p:spPr>
          <a:xfrm flipH="1">
            <a:off x="6357600" y="2767320"/>
            <a:ext cx="1647360" cy="2016000"/>
          </a:xfrm>
          <a:prstGeom prst="rect">
            <a:avLst/>
          </a:prstGeom>
          <a:ln w="0">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laceHolder 1"/>
          <p:cNvSpPr>
            <a:spLocks noGrp="1"/>
          </p:cNvSpPr>
          <p:nvPr>
            <p:ph type="title"/>
          </p:nvPr>
        </p:nvSpPr>
        <p:spPr>
          <a:xfrm>
            <a:off x="311760" y="444960"/>
            <a:ext cx="4259880" cy="572400"/>
          </a:xfrm>
          <a:prstGeom prst="rect">
            <a:avLst/>
          </a:prstGeom>
          <a:noFill/>
          <a:ln w="0">
            <a:noFill/>
          </a:ln>
        </p:spPr>
        <p:txBody>
          <a:bodyPr lIns="91440" tIns="91440" rIns="91440" bIns="91440" anchor="t">
            <a:noAutofit/>
          </a:bodyPr>
          <a:p>
            <a:pPr indent="0">
              <a:lnSpc>
                <a:spcPct val="100000"/>
              </a:lnSpc>
              <a:buNone/>
            </a:pPr>
            <a:r>
              <a:rPr lang="en-US" sz="2400" b="1" u="none" strike="noStrike">
                <a:solidFill>
                  <a:srgbClr val="002060"/>
                </a:solidFill>
                <a:uFillTx/>
                <a:latin typeface="Arial" panose="020B0604020202020204"/>
                <a:ea typeface="Arial" panose="020B0604020202020204"/>
              </a:rPr>
              <a:t>Problem</a:t>
            </a:r>
            <a:r>
              <a:rPr lang="en-US" sz="1400" b="1" u="none" strike="noStrike">
                <a:solidFill>
                  <a:schemeClr val="accent1"/>
                </a:solidFill>
                <a:uFillTx/>
                <a:latin typeface="Arial" panose="020B0604020202020204"/>
                <a:ea typeface="Arial" panose="020B0604020202020204"/>
              </a:rPr>
              <a:t> </a:t>
            </a:r>
            <a:r>
              <a:rPr lang="en-US" sz="2400" b="1" u="none" strike="noStrike">
                <a:solidFill>
                  <a:srgbClr val="002060"/>
                </a:solidFill>
                <a:uFillTx/>
                <a:latin typeface="Arial" panose="020B0604020202020204"/>
                <a:ea typeface="Arial" panose="020B0604020202020204"/>
              </a:rPr>
              <a:t>Statement</a:t>
            </a:r>
            <a:endParaRPr lang="en-IN" sz="2400" b="0" u="none" strike="noStrike">
              <a:solidFill>
                <a:srgbClr val="000000"/>
              </a:solidFill>
              <a:uFillTx/>
              <a:latin typeface="Arial" panose="020B0604020202020204"/>
            </a:endParaRPr>
          </a:p>
        </p:txBody>
      </p:sp>
      <p:sp>
        <p:nvSpPr>
          <p:cNvPr id="124" name="Text Box 2"/>
          <p:cNvSpPr/>
          <p:nvPr/>
        </p:nvSpPr>
        <p:spPr>
          <a:xfrm>
            <a:off x="388800" y="1018080"/>
            <a:ext cx="4183200" cy="37994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Traffic Congestion:</a:t>
            </a:r>
            <a:r>
              <a:rPr lang="en-US" sz="1200" b="0" u="none" strike="noStrike">
                <a:solidFill>
                  <a:srgbClr val="000000"/>
                </a:solidFill>
                <a:uFillTx/>
                <a:latin typeface="Times New Roman" panose="02020603050405020304"/>
                <a:ea typeface="Arial" panose="020B0604020202020204"/>
              </a:rPr>
              <a:t> Urban areas experience significant traffic jams during peak hours, leading to increased travel times and frustration among commuters.</a:t>
            </a:r>
            <a:endParaRPr lang="en-IN" sz="1200" b="0" u="none" strike="noStrike">
              <a:solidFill>
                <a:srgbClr val="000000"/>
              </a:solidFill>
              <a:uFillTx/>
              <a:latin typeface="Arial" panose="020B0604020202020204"/>
            </a:endParaRPr>
          </a:p>
          <a:p>
            <a:pPr>
              <a:lnSpc>
                <a:spcPct val="100000"/>
              </a:lnSpc>
            </a:pPr>
            <a:endParaRPr lang="en-IN" sz="1200" b="0" u="none" strike="noStrike">
              <a:solidFill>
                <a:srgbClr val="000000"/>
              </a:solidFill>
              <a:uFillTx/>
              <a:latin typeface="Arial" panose="020B0604020202020204"/>
            </a:endParaRPr>
          </a:p>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Accidents and Safety Issues:</a:t>
            </a:r>
            <a:r>
              <a:rPr lang="en-US" sz="1200" b="0" u="none" strike="noStrike">
                <a:solidFill>
                  <a:srgbClr val="000000"/>
                </a:solidFill>
                <a:uFillTx/>
                <a:latin typeface="Times New Roman" panose="02020603050405020304"/>
                <a:ea typeface="Arial" panose="020B0604020202020204"/>
              </a:rPr>
              <a:t> High traffic volumes contribute to a greater likelihood of road accidents, endangering drivers, pedestrians, and cyclists.</a:t>
            </a:r>
            <a:endParaRPr lang="en-IN" sz="1200" b="0" u="none" strike="noStrike">
              <a:solidFill>
                <a:srgbClr val="000000"/>
              </a:solidFill>
              <a:uFillTx/>
              <a:latin typeface="Arial" panose="020B0604020202020204"/>
            </a:endParaRPr>
          </a:p>
          <a:p>
            <a:pPr>
              <a:lnSpc>
                <a:spcPct val="100000"/>
              </a:lnSpc>
            </a:pPr>
            <a:endParaRPr lang="en-IN" sz="1200" b="0" u="none" strike="noStrike">
              <a:solidFill>
                <a:srgbClr val="000000"/>
              </a:solidFill>
              <a:uFillTx/>
              <a:latin typeface="Arial" panose="020B0604020202020204"/>
            </a:endParaRPr>
          </a:p>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Inefficient Signal Timing:</a:t>
            </a:r>
            <a:r>
              <a:rPr lang="en-US" sz="1200" b="0" u="none" strike="noStrike">
                <a:solidFill>
                  <a:srgbClr val="000000"/>
                </a:solidFill>
                <a:uFillTx/>
                <a:latin typeface="Times New Roman" panose="02020603050405020304"/>
                <a:ea typeface="Arial" panose="020B0604020202020204"/>
              </a:rPr>
              <a:t> Existing traffic signal systems often operate on fixed schedules, failing to adapt to real-time traffic conditions and exacerbating congestion.</a:t>
            </a:r>
            <a:endParaRPr lang="en-IN" sz="1200" b="0" u="none" strike="noStrike">
              <a:solidFill>
                <a:srgbClr val="000000"/>
              </a:solidFill>
              <a:uFillTx/>
              <a:latin typeface="Arial" panose="020B0604020202020204"/>
            </a:endParaRPr>
          </a:p>
          <a:p>
            <a:pPr>
              <a:lnSpc>
                <a:spcPct val="100000"/>
              </a:lnSpc>
            </a:pPr>
            <a:endParaRPr lang="en-IN" sz="1200" b="0" u="none" strike="noStrike">
              <a:solidFill>
                <a:srgbClr val="000000"/>
              </a:solidFill>
              <a:uFillTx/>
              <a:latin typeface="Arial" panose="020B0604020202020204"/>
            </a:endParaRPr>
          </a:p>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Poor Data Utilization:</a:t>
            </a:r>
            <a:r>
              <a:rPr lang="en-US" sz="1200" b="0" u="none" strike="noStrike">
                <a:solidFill>
                  <a:srgbClr val="000000"/>
                </a:solidFill>
                <a:uFillTx/>
                <a:latin typeface="Times New Roman" panose="02020603050405020304"/>
                <a:ea typeface="Arial" panose="020B0604020202020204"/>
              </a:rPr>
              <a:t> Inadequate collection and analysis of traffic data result in a lack of insights for effective planning and management of traffic flow.</a:t>
            </a:r>
            <a:endParaRPr lang="en-IN" sz="1200" b="0" u="none" strike="noStrike">
              <a:solidFill>
                <a:srgbClr val="000000"/>
              </a:solidFill>
              <a:uFillTx/>
              <a:latin typeface="Arial" panose="020B0604020202020204"/>
            </a:endParaRPr>
          </a:p>
          <a:p>
            <a:pPr>
              <a:lnSpc>
                <a:spcPct val="100000"/>
              </a:lnSpc>
            </a:pPr>
            <a:endParaRPr lang="en-IN" sz="1200" b="0" u="none" strike="noStrike">
              <a:solidFill>
                <a:srgbClr val="000000"/>
              </a:solidFill>
              <a:uFillTx/>
              <a:latin typeface="Arial" panose="020B0604020202020204"/>
            </a:endParaRPr>
          </a:p>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Environmental Impact:</a:t>
            </a:r>
            <a:r>
              <a:rPr lang="en-US" sz="1200" b="0" u="none" strike="noStrike">
                <a:solidFill>
                  <a:srgbClr val="000000"/>
                </a:solidFill>
                <a:uFillTx/>
                <a:latin typeface="Times New Roman" panose="02020603050405020304"/>
                <a:ea typeface="Arial" panose="020B0604020202020204"/>
              </a:rPr>
              <a:t> Increased vehicle idling and congestion lead to higher emissions, contributing to air pollution and environmental degradation.</a:t>
            </a:r>
            <a:endParaRPr lang="en-IN" sz="1200" b="0" u="none" strike="noStrike">
              <a:solidFill>
                <a:srgbClr val="000000"/>
              </a:solidFill>
              <a:uFillTx/>
              <a:latin typeface="Arial" panose="020B0604020202020204"/>
            </a:endParaRPr>
          </a:p>
        </p:txBody>
      </p:sp>
      <p:sp>
        <p:nvSpPr>
          <p:cNvPr id="125" name="Text Box 3"/>
          <p:cNvSpPr/>
          <p:nvPr/>
        </p:nvSpPr>
        <p:spPr>
          <a:xfrm>
            <a:off x="4571280" y="920160"/>
            <a:ext cx="4285080" cy="38228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a:lnSpc>
                <a:spcPct val="100000"/>
              </a:lnSpc>
            </a:pPr>
            <a:endParaRPr lang="en-US" sz="1400" b="0" u="none" strike="noStrike">
              <a:solidFill>
                <a:srgbClr val="000000"/>
              </a:solidFill>
              <a:uFillTx/>
              <a:latin typeface="Arial" panose="020B0604020202020204"/>
              <a:ea typeface="Arial" panose="020B0604020202020204"/>
            </a:endParaRPr>
          </a:p>
        </p:txBody>
      </p:sp>
      <p:pic>
        <p:nvPicPr>
          <p:cNvPr id="126" name="Picture 12" descr="A purple question mark with gears&#10;&#10;Description automatically generated"/>
          <p:cNvPicPr/>
          <p:nvPr/>
        </p:nvPicPr>
        <p:blipFill>
          <a:blip r:embed="rId1"/>
          <a:srcRect l="11109" t="10026" r="10938" b="11566"/>
          <a:stretch>
            <a:fillRect/>
          </a:stretch>
        </p:blipFill>
        <p:spPr>
          <a:xfrm>
            <a:off x="5675040" y="1006200"/>
            <a:ext cx="3013920" cy="3031560"/>
          </a:xfrm>
          <a:prstGeom prst="rect">
            <a:avLst/>
          </a:prstGeom>
          <a:ln w="0">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311760" y="444960"/>
            <a:ext cx="4259880" cy="415440"/>
          </a:xfrm>
          <a:prstGeom prst="rect">
            <a:avLst/>
          </a:prstGeom>
          <a:noFill/>
          <a:ln w="0">
            <a:noFill/>
          </a:ln>
        </p:spPr>
        <p:txBody>
          <a:bodyPr lIns="91440" tIns="45720" rIns="91440" bIns="45720" numCol="1" spcCol="0" anchor="t">
            <a:noAutofit/>
          </a:bodyPr>
          <a:p>
            <a:pPr indent="0">
              <a:lnSpc>
                <a:spcPct val="100000"/>
              </a:lnSpc>
              <a:buNone/>
            </a:pPr>
            <a:r>
              <a:rPr lang="en-US" sz="2400" b="1" u="none" strike="noStrike">
                <a:solidFill>
                  <a:srgbClr val="002060"/>
                </a:solidFill>
                <a:uFillTx/>
                <a:latin typeface="Arial" panose="020B0604020202020204"/>
                <a:ea typeface="Arial" panose="020B0604020202020204"/>
              </a:rPr>
              <a:t>Proposed Solution</a:t>
            </a:r>
            <a:endParaRPr lang="en-IN" sz="2400" b="0" u="none" strike="noStrike">
              <a:solidFill>
                <a:srgbClr val="000000"/>
              </a:solidFill>
              <a:uFillTx/>
              <a:latin typeface="Arial" panose="020B0604020202020204"/>
            </a:endParaRPr>
          </a:p>
        </p:txBody>
      </p:sp>
      <p:sp>
        <p:nvSpPr>
          <p:cNvPr id="128" name="Text Box 2"/>
          <p:cNvSpPr/>
          <p:nvPr/>
        </p:nvSpPr>
        <p:spPr>
          <a:xfrm>
            <a:off x="426600" y="947880"/>
            <a:ext cx="8314920" cy="40352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Intelligent Traffic Signal Systems</a:t>
            </a:r>
            <a:r>
              <a:rPr lang="en-US" sz="1200" b="0" u="none" strike="noStrike">
                <a:solidFill>
                  <a:srgbClr val="000000"/>
                </a:solidFill>
                <a:uFillTx/>
                <a:latin typeface="Times New Roman" panose="02020603050405020304"/>
                <a:ea typeface="Arial" panose="020B0604020202020204"/>
              </a:rPr>
              <a:t>: Implement adaptive traffic signal control that adjusts timings based on real-time traffic conditions to optimize flow.</a:t>
            </a:r>
            <a:endParaRPr lang="en-IN" sz="1200" b="0" u="none" strike="noStrike">
              <a:solidFill>
                <a:srgbClr val="000000"/>
              </a:solidFill>
              <a:uFillTx/>
              <a:latin typeface="Arial" panose="020B0604020202020204"/>
            </a:endParaRPr>
          </a:p>
          <a:p>
            <a:pPr>
              <a:lnSpc>
                <a:spcPct val="100000"/>
              </a:lnSpc>
            </a:pPr>
            <a:endParaRPr lang="en-IN" sz="1200" b="0" u="none" strike="noStrike">
              <a:solidFill>
                <a:srgbClr val="000000"/>
              </a:solidFill>
              <a:uFillTx/>
              <a:latin typeface="Arial" panose="020B0604020202020204"/>
            </a:endParaRPr>
          </a:p>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Real-Time Traffic Monitoring:</a:t>
            </a:r>
            <a:r>
              <a:rPr lang="en-US" sz="1200" b="0" u="none" strike="noStrike">
                <a:solidFill>
                  <a:srgbClr val="000000"/>
                </a:solidFill>
                <a:uFillTx/>
                <a:latin typeface="Times New Roman" panose="02020603050405020304"/>
                <a:ea typeface="Arial" panose="020B0604020202020204"/>
              </a:rPr>
              <a:t> Utilize cameras and sensors to collect data on traffic volume, speed, and congestion, providing insights for immediate response.</a:t>
            </a:r>
            <a:endParaRPr lang="en-IN" sz="1200" b="0" u="none" strike="noStrike">
              <a:solidFill>
                <a:srgbClr val="000000"/>
              </a:solidFill>
              <a:uFillTx/>
              <a:latin typeface="Arial" panose="020B0604020202020204"/>
            </a:endParaRPr>
          </a:p>
          <a:p>
            <a:pPr>
              <a:lnSpc>
                <a:spcPct val="100000"/>
              </a:lnSpc>
            </a:pPr>
            <a:endParaRPr lang="en-IN" sz="1200" b="0" u="none" strike="noStrike">
              <a:solidFill>
                <a:srgbClr val="000000"/>
              </a:solidFill>
              <a:uFillTx/>
              <a:latin typeface="Arial" panose="020B0604020202020204"/>
            </a:endParaRPr>
          </a:p>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Traffic Prediction Algorithms: </a:t>
            </a:r>
            <a:r>
              <a:rPr lang="en-US" sz="1200" b="0" u="none" strike="noStrike">
                <a:solidFill>
                  <a:srgbClr val="000000"/>
                </a:solidFill>
                <a:uFillTx/>
                <a:latin typeface="Times New Roman" panose="02020603050405020304"/>
                <a:ea typeface="Arial" panose="020B0604020202020204"/>
              </a:rPr>
              <a:t>Employ machine learning algorithms to predict traffic patterns and anticipate congestion, enabling proactive management strategies.</a:t>
            </a:r>
            <a:endParaRPr lang="en-IN" sz="1200" b="0" u="none" strike="noStrike">
              <a:solidFill>
                <a:srgbClr val="000000"/>
              </a:solidFill>
              <a:uFillTx/>
              <a:latin typeface="Arial" panose="020B0604020202020204"/>
            </a:endParaRPr>
          </a:p>
          <a:p>
            <a:pPr>
              <a:lnSpc>
                <a:spcPct val="100000"/>
              </a:lnSpc>
            </a:pPr>
            <a:endParaRPr lang="en-IN" sz="1200" b="0" u="none" strike="noStrike">
              <a:solidFill>
                <a:srgbClr val="000000"/>
              </a:solidFill>
              <a:uFillTx/>
              <a:latin typeface="Arial" panose="020B0604020202020204"/>
            </a:endParaRPr>
          </a:p>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Integrated Public Transportation:</a:t>
            </a:r>
            <a:r>
              <a:rPr lang="en-US" sz="1200" b="0" u="none" strike="noStrike">
                <a:solidFill>
                  <a:srgbClr val="000000"/>
                </a:solidFill>
                <a:uFillTx/>
                <a:latin typeface="Times New Roman" panose="02020603050405020304"/>
                <a:ea typeface="Arial" panose="020B0604020202020204"/>
              </a:rPr>
              <a:t> Enhance coordination between various modes of public transport (buses, trains, etc.) for seamless transitions and reduced reliance on personal vehicles.</a:t>
            </a:r>
            <a:endParaRPr lang="en-IN" sz="1200" b="0" u="none" strike="noStrike">
              <a:solidFill>
                <a:srgbClr val="000000"/>
              </a:solidFill>
              <a:uFillTx/>
              <a:latin typeface="Arial" panose="020B0604020202020204"/>
            </a:endParaRPr>
          </a:p>
          <a:p>
            <a:pPr>
              <a:lnSpc>
                <a:spcPct val="100000"/>
              </a:lnSpc>
            </a:pPr>
            <a:endParaRPr lang="en-IN" sz="1200" b="0" u="none" strike="noStrike">
              <a:solidFill>
                <a:srgbClr val="000000"/>
              </a:solidFill>
              <a:uFillTx/>
              <a:latin typeface="Arial" panose="020B0604020202020204"/>
            </a:endParaRPr>
          </a:p>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Dynamic Routing Applications:</a:t>
            </a:r>
            <a:r>
              <a:rPr lang="en-US" sz="1200" b="0" u="none" strike="noStrike">
                <a:solidFill>
                  <a:srgbClr val="000000"/>
                </a:solidFill>
                <a:uFillTx/>
                <a:latin typeface="Times New Roman" panose="02020603050405020304"/>
                <a:ea typeface="Arial" panose="020B0604020202020204"/>
              </a:rPr>
              <a:t> Develop mobile apps that provide real-time traffic updates, alternative routes, and estimated travel times to inform drivers.</a:t>
            </a:r>
            <a:endParaRPr lang="en-IN" sz="1200" b="0" u="none" strike="noStrike">
              <a:solidFill>
                <a:srgbClr val="000000"/>
              </a:solidFill>
              <a:uFillTx/>
              <a:latin typeface="Arial" panose="020B0604020202020204"/>
            </a:endParaRPr>
          </a:p>
          <a:p>
            <a:pPr>
              <a:lnSpc>
                <a:spcPct val="100000"/>
              </a:lnSpc>
            </a:pPr>
            <a:endParaRPr lang="en-IN" sz="1200" b="0" u="none" strike="noStrike">
              <a:solidFill>
                <a:srgbClr val="000000"/>
              </a:solidFill>
              <a:uFillTx/>
              <a:latin typeface="Arial" panose="020B0604020202020204"/>
            </a:endParaRPr>
          </a:p>
          <a:p>
            <a:pPr marL="171450" indent="-171450">
              <a:lnSpc>
                <a:spcPct val="100000"/>
              </a:lnSpc>
              <a:buClr>
                <a:srgbClr val="000000"/>
              </a:buClr>
              <a:buFont typeface="Arial" panose="020B0604020202020204"/>
              <a:buChar char="•"/>
            </a:pPr>
            <a:r>
              <a:rPr lang="en-US" sz="1200" b="1" u="none" strike="noStrike">
                <a:solidFill>
                  <a:srgbClr val="000000"/>
                </a:solidFill>
                <a:uFillTx/>
                <a:latin typeface="Times New Roman" panose="02020603050405020304"/>
                <a:ea typeface="Arial" panose="020B0604020202020204"/>
              </a:rPr>
              <a:t>Smart Parking Solutions:</a:t>
            </a:r>
            <a:r>
              <a:rPr lang="en-US" sz="1200" b="0" u="none" strike="noStrike">
                <a:solidFill>
                  <a:srgbClr val="000000"/>
                </a:solidFill>
                <a:uFillTx/>
                <a:latin typeface="Times New Roman" panose="02020603050405020304"/>
                <a:ea typeface="Arial" panose="020B0604020202020204"/>
              </a:rPr>
              <a:t> Implement systems that guide drivers to available parking spots, reducing time spent searching for parking and alleviating street congestion.</a:t>
            </a:r>
            <a:endParaRPr lang="en-IN" sz="1200" b="0" u="none" strike="noStrike">
              <a:solidFill>
                <a:srgbClr val="000000"/>
              </a:solidFill>
              <a:uFillTx/>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311040" y="444600"/>
            <a:ext cx="8521200" cy="573120"/>
          </a:xfrm>
          <a:prstGeom prst="rect">
            <a:avLst/>
          </a:prstGeom>
          <a:noFill/>
          <a:ln w="0">
            <a:noFill/>
          </a:ln>
        </p:spPr>
        <p:txBody>
          <a:bodyPr lIns="91440" tIns="45720" rIns="91440" bIns="45720" numCol="1" spcCol="0" anchor="t">
            <a:noAutofit/>
          </a:bodyPr>
          <a:p>
            <a:pPr indent="0">
              <a:lnSpc>
                <a:spcPct val="100000"/>
              </a:lnSpc>
              <a:buNone/>
            </a:pPr>
            <a:r>
              <a:rPr lang="en-US" sz="2400" b="1" u="none" strike="noStrike">
                <a:solidFill>
                  <a:srgbClr val="002060"/>
                </a:solidFill>
                <a:uFillTx/>
                <a:latin typeface="Arial" panose="020B0604020202020204"/>
                <a:ea typeface="Arial" panose="020B0604020202020204"/>
              </a:rPr>
              <a:t>System Architecture</a:t>
            </a:r>
            <a:endParaRPr lang="en-IN" sz="2400" b="0" u="none" strike="noStrike">
              <a:solidFill>
                <a:srgbClr val="000000"/>
              </a:solidFill>
              <a:uFillTx/>
              <a:latin typeface="Arial" panose="020B0604020202020204"/>
            </a:endParaRPr>
          </a:p>
        </p:txBody>
      </p:sp>
      <p:sp>
        <p:nvSpPr>
          <p:cNvPr id="130" name="Text Box 3"/>
          <p:cNvSpPr/>
          <p:nvPr/>
        </p:nvSpPr>
        <p:spPr>
          <a:xfrm>
            <a:off x="444600" y="1018080"/>
            <a:ext cx="8388720" cy="379188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a:lnSpc>
                <a:spcPct val="100000"/>
              </a:lnSpc>
            </a:pPr>
            <a:endParaRPr lang="en-US" sz="1400" b="0" u="none" strike="noStrike">
              <a:solidFill>
                <a:srgbClr val="000000"/>
              </a:solidFill>
              <a:uFillTx/>
              <a:latin typeface="Arial" panose="020B0604020202020204"/>
              <a:ea typeface="Arial" panose="020B0604020202020204"/>
            </a:endParaRPr>
          </a:p>
        </p:txBody>
      </p:sp>
      <p:pic>
        <p:nvPicPr>
          <p:cNvPr id="131" name="Picture 5" descr="traffic-klay-e1465058048263"/>
          <p:cNvPicPr/>
          <p:nvPr/>
        </p:nvPicPr>
        <p:blipFill>
          <a:blip r:embed="rId1"/>
          <a:stretch>
            <a:fillRect/>
          </a:stretch>
        </p:blipFill>
        <p:spPr>
          <a:xfrm>
            <a:off x="310680" y="897120"/>
            <a:ext cx="8646480" cy="3659040"/>
          </a:xfrm>
          <a:prstGeom prst="rect">
            <a:avLst/>
          </a:prstGeom>
          <a:ln w="0">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311760" y="444960"/>
            <a:ext cx="8520120" cy="461880"/>
          </a:xfrm>
          <a:prstGeom prst="rect">
            <a:avLst/>
          </a:prstGeom>
          <a:noFill/>
          <a:ln w="0">
            <a:noFill/>
          </a:ln>
        </p:spPr>
        <p:txBody>
          <a:bodyPr lIns="91440" tIns="45720" rIns="91440" bIns="45720" numCol="1" spcCol="0" anchor="t">
            <a:noAutofit/>
          </a:bodyPr>
          <a:p>
            <a:pPr indent="0">
              <a:lnSpc>
                <a:spcPct val="100000"/>
              </a:lnSpc>
              <a:buNone/>
            </a:pPr>
            <a:r>
              <a:rPr lang="en-US" sz="2400" b="1" u="none" strike="noStrike">
                <a:solidFill>
                  <a:srgbClr val="002060"/>
                </a:solidFill>
                <a:uFillTx/>
                <a:latin typeface="Arial" panose="020B0604020202020204"/>
                <a:ea typeface="Arial" panose="020B0604020202020204"/>
              </a:rPr>
              <a:t>Live Demo of Project</a:t>
            </a:r>
            <a:endParaRPr lang="en-IN" sz="2400" b="0" u="none" strike="noStrike">
              <a:solidFill>
                <a:srgbClr val="000000"/>
              </a:solidFill>
              <a:uFillTx/>
              <a:latin typeface="Arial" panose="020B0604020202020204"/>
            </a:endParaRPr>
          </a:p>
        </p:txBody>
      </p:sp>
      <p:sp>
        <p:nvSpPr>
          <p:cNvPr id="133" name="Text Box 2"/>
          <p:cNvSpPr/>
          <p:nvPr/>
        </p:nvSpPr>
        <p:spPr>
          <a:xfrm>
            <a:off x="412920" y="912960"/>
            <a:ext cx="8418960" cy="38228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a:p>
            <a:pPr>
              <a:lnSpc>
                <a:spcPct val="100000"/>
              </a:lnSpc>
            </a:pPr>
            <a:endParaRPr lang="en-IN" sz="1400" b="0" u="none" strike="noStrike">
              <a:solidFill>
                <a:srgbClr val="000000"/>
              </a:solidFill>
              <a:uFillTx/>
              <a:latin typeface="Arial" panose="020B0604020202020204"/>
            </a:endParaRPr>
          </a:p>
        </p:txBody>
      </p:sp>
      <p:pic>
        <p:nvPicPr>
          <p:cNvPr id="134" name="media12.mp4">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412920" y="977760"/>
            <a:ext cx="8182080" cy="3505320"/>
          </a:xfrm>
          <a:prstGeom prst="rect">
            <a:avLst/>
          </a:prstGeom>
          <a:ln w="0">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video>
              <p:cMediaNode>
                <p:cTn id="2">
                  <p:stCondLst>
                    <p:cond delay="indefinite"/>
                  </p:stCondLst>
                </p:cTn>
                <p:tgtEl>
                  <p:spTgt spid="134"/>
                </p:tgtEl>
              </p:cMediaNode>
            </p:video>
            <p:seq concurrent="1" nextAc="seek">
              <p:cTn id="3" restart="whenNotActive" fill="hold" evtFilter="cancelBubble" nodeType="interactiveSeq">
                <p:stCondLst>
                  <p:cond evt="onClick" delay="0">
                    <p:tgtEl>
                      <p:spTgt spid="134"/>
                    </p:tgtEl>
                  </p:cond>
                </p:stCondLst>
                <p:endSync evt="end" delay="0">
                  <p:rtn val="all"/>
                </p:endSync>
                <p:childTnLst>
                  <p:par>
                    <p:cTn id="4" fill="hold">
                      <p:stCondLst>
                        <p:cond delay="0"/>
                      </p:stCondLst>
                      <p:childTnLst>
                        <p:par>
                          <p:cTn id="5" fill="hold">
                            <p:stCondLst>
                              <p:cond delay="0"/>
                            </p:stCondLst>
                            <p:childTnLst>
                              <p:par>
                                <p:cTn id="6" fill="hold" nodeType="clickEffect">
                                  <p:stCondLst>
                                    <p:cond delay="0"/>
                                  </p:stCondLst>
                                  <p:childTnLst>
                                    <p:cmd type="call" cmd="togglePause">
                                      <p:cBhvr>
                                        <p:cTn id="7" dur="1" fill="hold"/>
                                        <p:tgtEl>
                                          <p:spTgt spid="134"/>
                                        </p:tgtEl>
                                      </p:cBhvr>
                                    </p:cmd>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311760" y="444960"/>
            <a:ext cx="8520120" cy="572760"/>
          </a:xfrm>
          <a:prstGeom prst="rect">
            <a:avLst/>
          </a:prstGeom>
          <a:noFill/>
          <a:ln w="0">
            <a:noFill/>
          </a:ln>
        </p:spPr>
        <p:txBody>
          <a:bodyPr lIns="91440" tIns="45720" rIns="91440" bIns="45720" numCol="1" spcCol="0" anchor="t">
            <a:noAutofit/>
          </a:bodyPr>
          <a:p>
            <a:pPr indent="0">
              <a:lnSpc>
                <a:spcPct val="100000"/>
              </a:lnSpc>
              <a:buNone/>
            </a:pPr>
            <a:r>
              <a:rPr lang="en-US" sz="2400" b="1" u="none" strike="noStrike">
                <a:solidFill>
                  <a:srgbClr val="002060"/>
                </a:solidFill>
                <a:uFillTx/>
                <a:latin typeface="Arial" panose="020B0604020202020204"/>
                <a:ea typeface="Arial" panose="020B0604020202020204"/>
              </a:rPr>
              <a:t>Conclusion</a:t>
            </a:r>
            <a:endParaRPr lang="en-IN" sz="2400" b="0" u="none" strike="noStrike">
              <a:solidFill>
                <a:srgbClr val="000000"/>
              </a:solidFill>
              <a:uFillTx/>
              <a:latin typeface="Arial" panose="020B0604020202020204"/>
            </a:endParaRPr>
          </a:p>
        </p:txBody>
      </p:sp>
      <p:sp>
        <p:nvSpPr>
          <p:cNvPr id="138" name="Text Box 2"/>
          <p:cNvSpPr/>
          <p:nvPr/>
        </p:nvSpPr>
        <p:spPr>
          <a:xfrm>
            <a:off x="311760" y="1216800"/>
            <a:ext cx="8520120" cy="383868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algn="just">
              <a:lnSpc>
                <a:spcPct val="100000"/>
              </a:lnSpc>
            </a:pPr>
            <a:r>
              <a:rPr lang="en-IN" sz="1400" b="0" u="none" strike="noStrike">
                <a:solidFill>
                  <a:srgbClr val="000000"/>
                </a:solidFill>
                <a:uFillTx/>
                <a:latin typeface="Times New Roman" panose="02020603050405020304"/>
                <a:ea typeface="Arial" panose="020B0604020202020204"/>
              </a:rPr>
              <a:t>       </a:t>
            </a:r>
            <a:r>
              <a:rPr lang="en-US" sz="1400" b="0" u="none" strike="noStrike">
                <a:solidFill>
                  <a:srgbClr val="000000"/>
                </a:solidFill>
                <a:uFillTx/>
                <a:latin typeface="Times New Roman" panose="02020603050405020304"/>
                <a:ea typeface="Arial" panose="020B0604020202020204"/>
              </a:rPr>
              <a:t>In conclusion, effective traffic management is essential for creating safer, more efficient, and sustainable urban environments. By leveraging advanced technologies such as IoT, artificial intelligence, and real-time data analytics, modern traffic management systems can significantly improve traffic flow, reduce congestion, and enhance road safety. The integration of vehicle-to-infrastructure communication and predictive analytics allows for timely responses to traffic incidents and dynamic adjustments to traffic signals, resulting in smoother commutes and lower environmental impact. However, challenges such as high implementation costs, privacy concerns, and the need for interoperability among various technologies must be addressed to fully realize the potential of these systems. As we move forward, ongoing innovations and future developments in traffic management will be crucial in adapting to changing urban landscapes and transportation needs. By prioritizing collaboration among stakeholders, investing in sustainable practices, and embracing emerging technologies, cities can build resilient traffic management systems that enhance the quality of life for residents while promoting economic growth and environmental stewardship.</a:t>
            </a:r>
            <a:endParaRPr lang="en-IN" sz="1400" b="0" u="none" strike="noStrike">
              <a:solidFill>
                <a:srgbClr val="000000"/>
              </a:solidFill>
              <a:uFillTx/>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311760" y="444960"/>
            <a:ext cx="8520120" cy="572760"/>
          </a:xfrm>
          <a:prstGeom prst="rect">
            <a:avLst/>
          </a:prstGeom>
          <a:noFill/>
          <a:ln w="0">
            <a:noFill/>
          </a:ln>
        </p:spPr>
        <p:txBody>
          <a:bodyPr lIns="91440" tIns="45720" rIns="91440" bIns="45720" numCol="1" spcCol="0" anchor="t">
            <a:noAutofit/>
          </a:bodyPr>
          <a:p>
            <a:pPr indent="0">
              <a:lnSpc>
                <a:spcPct val="100000"/>
              </a:lnSpc>
              <a:buNone/>
            </a:pPr>
            <a:r>
              <a:rPr lang="en-US" sz="2400" b="1" u="none" strike="noStrike">
                <a:solidFill>
                  <a:srgbClr val="002060"/>
                </a:solidFill>
                <a:uFillTx/>
                <a:latin typeface="Arial" panose="020B0604020202020204"/>
                <a:ea typeface="Arial" panose="020B0604020202020204"/>
              </a:rPr>
              <a:t>Future Scope</a:t>
            </a:r>
            <a:endParaRPr lang="en-IN" sz="2400" b="0" u="none" strike="noStrike">
              <a:solidFill>
                <a:srgbClr val="000000"/>
              </a:solidFill>
              <a:uFillTx/>
              <a:latin typeface="Arial" panose="020B0604020202020204"/>
            </a:endParaRPr>
          </a:p>
        </p:txBody>
      </p:sp>
      <p:sp>
        <p:nvSpPr>
          <p:cNvPr id="140" name="Text Box 2"/>
          <p:cNvSpPr/>
          <p:nvPr/>
        </p:nvSpPr>
        <p:spPr>
          <a:xfrm>
            <a:off x="312480" y="1160640"/>
            <a:ext cx="8519400" cy="3808440"/>
          </a:xfrm>
          <a:prstGeom prst="rect">
            <a:avLst/>
          </a:prstGeom>
          <a:noFill/>
          <a:ln w="0">
            <a:noFill/>
          </a:ln>
        </p:spPr>
        <p:style>
          <a:lnRef idx="0">
            <a:srgbClr val="FFFFFF"/>
          </a:lnRef>
          <a:fillRef idx="0">
            <a:srgbClr val="FFFFFF"/>
          </a:fillRef>
          <a:effectRef idx="0">
            <a:srgbClr val="FFFFFF"/>
          </a:effectRef>
          <a:fontRef idx="minor"/>
        </p:style>
        <p:txBody>
          <a:bodyPr lIns="90000" tIns="45000" rIns="90000" bIns="45000" anchor="t">
            <a:noAutofit/>
          </a:bodyPr>
          <a:p>
            <a:pPr algn="just">
              <a:lnSpc>
                <a:spcPct val="100000"/>
              </a:lnSpc>
            </a:pPr>
            <a:r>
              <a:rPr lang="en-IN" sz="1400" b="0" u="none" strike="noStrike">
                <a:solidFill>
                  <a:srgbClr val="000000"/>
                </a:solidFill>
                <a:uFillTx/>
                <a:latin typeface="Times New Roman" panose="02020603050405020304"/>
                <a:ea typeface="Arial" panose="020B0604020202020204"/>
              </a:rPr>
              <a:t>      </a:t>
            </a:r>
            <a:r>
              <a:rPr lang="en-US" sz="1400" b="0" u="none" strike="noStrike">
                <a:solidFill>
                  <a:srgbClr val="000000"/>
                </a:solidFill>
                <a:uFillTx/>
                <a:latin typeface="Times New Roman" panose="02020603050405020304"/>
                <a:ea typeface="Arial" panose="020B0604020202020204"/>
              </a:rPr>
              <a:t>Future work in traffic management aims to enhance system efficiency, adaptability, and sustainability by leveraging emerging technologies and innovative approaches. A significant area for advancement is the integration of artificial intelligence (AI) and machine learning to improve predictive analytics for traffic patterns, incident detection, and congestion forecasting. These AI models can become more accurate by using real-time data and constantly learning from changing patterns, which would allow traffic management systems to make faster, more precise decisions.</a:t>
            </a:r>
            <a:endParaRPr lang="en-IN" sz="1400" b="0" u="none" strike="noStrike">
              <a:solidFill>
                <a:srgbClr val="000000"/>
              </a:solidFill>
              <a:uFillTx/>
              <a:latin typeface="Arial" panose="020B0604020202020204"/>
            </a:endParaRPr>
          </a:p>
          <a:p>
            <a:pPr algn="just">
              <a:lnSpc>
                <a:spcPct val="100000"/>
              </a:lnSpc>
            </a:pPr>
            <a:endParaRPr lang="en-IN" sz="1400" b="0" u="none" strike="noStrike">
              <a:solidFill>
                <a:srgbClr val="000000"/>
              </a:solidFill>
              <a:uFillTx/>
              <a:latin typeface="Arial" panose="020B0604020202020204"/>
            </a:endParaRPr>
          </a:p>
          <a:p>
            <a:pPr algn="just">
              <a:lnSpc>
                <a:spcPct val="100000"/>
              </a:lnSpc>
            </a:pPr>
            <a:r>
              <a:rPr lang="en-IN" sz="1400" b="0" u="none" strike="noStrike">
                <a:solidFill>
                  <a:srgbClr val="000000"/>
                </a:solidFill>
                <a:uFillTx/>
                <a:latin typeface="Times New Roman" panose="02020603050405020304"/>
                <a:ea typeface="Arial" panose="020B0604020202020204"/>
              </a:rPr>
              <a:t>     </a:t>
            </a:r>
            <a:r>
              <a:rPr lang="en-US" sz="1400" b="0" u="none" strike="noStrike">
                <a:solidFill>
                  <a:srgbClr val="000000"/>
                </a:solidFill>
                <a:uFillTx/>
                <a:latin typeface="Times New Roman" panose="02020603050405020304"/>
                <a:ea typeface="Arial" panose="020B0604020202020204"/>
              </a:rPr>
              <a:t>Another promising area involves vehicle-to-everything (V2X) communication, enabling direct communication between vehicles, infrastructure, and other traffic components. This would allow for cooperative traffic systems where vehicles can share their locations and destinations to improve route planning, minimize congestion, and even facilitate autonomous vehicle operation in urban areas. The development of 5G networks further supports V2X technology by providing the high-speed, low-latency connectivity needed for such interactions, which will make the system faster and more reliable.</a:t>
            </a:r>
            <a:endParaRPr lang="en-IN" sz="1400" b="0" u="none" strike="noStrike">
              <a:solidFill>
                <a:srgbClr val="000000"/>
              </a:solidFill>
              <a:uFillTx/>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na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5598</Words>
  <Application>WPS Presentation</Application>
  <PresentationFormat/>
  <Paragraphs>94</Paragraphs>
  <Slides>10</Slides>
  <Notes>0</Notes>
  <HiddenSlides>0</HiddenSlides>
  <MMClips>0</MMClips>
  <ScaleCrop>false</ScaleCrop>
  <HeadingPairs>
    <vt:vector size="6" baseType="variant">
      <vt:variant>
        <vt:lpstr>已用的字体</vt:lpstr>
      </vt:variant>
      <vt:variant>
        <vt:i4>8</vt:i4>
      </vt:variant>
      <vt:variant>
        <vt:lpstr>主题</vt:lpstr>
      </vt:variant>
      <vt:variant>
        <vt:i4>11</vt:i4>
      </vt:variant>
      <vt:variant>
        <vt:lpstr>幻灯片标题</vt:lpstr>
      </vt:variant>
      <vt:variant>
        <vt:i4>10</vt:i4>
      </vt:variant>
    </vt:vector>
  </HeadingPairs>
  <TitlesOfParts>
    <vt:vector size="29" baseType="lpstr">
      <vt:lpstr>Arial</vt:lpstr>
      <vt:lpstr>SimSun</vt:lpstr>
      <vt:lpstr>Wingdings</vt:lpstr>
      <vt:lpstr>Arial</vt:lpstr>
      <vt:lpstr>Times New Roman</vt:lpstr>
      <vt:lpstr>Symbol</vt:lpstr>
      <vt:lpstr>Microsoft YaHei</vt:lpstr>
      <vt:lpstr>Arial Unicode MS</vt:lpstr>
      <vt:lpstr>Simple Light</vt:lpstr>
      <vt:lpstr>Simple Light</vt:lpstr>
      <vt:lpstr>Simple Light</vt:lpstr>
      <vt:lpstr>Simple Light</vt:lpstr>
      <vt:lpstr>Simple Light</vt:lpstr>
      <vt:lpstr>Simple Light</vt:lpstr>
      <vt:lpstr>Simple Light</vt:lpstr>
      <vt:lpstr>Simple Light</vt:lpstr>
      <vt:lpstr>Simple Light</vt:lpstr>
      <vt:lpstr>Simple Light</vt:lpstr>
      <vt:lpstr>Simple Light</vt:lpstr>
      <vt:lpstr>PowerPoint 演示文稿</vt:lpstr>
      <vt:lpstr>PowerPoint 演示文稿</vt:lpstr>
      <vt:lpstr>Abstract This project focuses on developing an intelligent traffic management system aimed at improving traffic flow, reducing congestion, and enhancing road safety. Utilizing advanced technologies such as real-time data collection, machine learning algorithms, and smart sensors, the system analyzes traffic patterns and adjusts signal timings dynamically. Key components include traffic monitoring cameras, vehicle detection systems, and a centralized control center that integrates data from various sources. The system also incorporates user feedback through mobile applications, allowing for adaptive responses to changing traffic conditions. The anticipated outcomes include reduced travel times, lower emissions, and improved overall efficiency of urban transportation networks. By leveraging technology, this project aims to create a sustainable solution for modern traffic challenges.</vt:lpstr>
      <vt:lpstr>Problem Statement</vt:lpstr>
      <vt:lpstr>Proposed Solution</vt:lpstr>
      <vt:lpstr>System Architecture</vt:lpstr>
      <vt:lpstr>Live Demo of Project</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ASHOK ASHOK</cp:lastModifiedBy>
  <cp:revision>8</cp:revision>
  <dcterms:created xsi:type="dcterms:W3CDTF">2024-10-29T01:20:00Z</dcterms:created>
  <dcterms:modified xsi:type="dcterms:W3CDTF">2024-11-11T15:13:34Z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ICV">
    <vt:lpwstr>092DBA1FB31B4C2AA09E2A704B689321_12</vt:lpwstr>
  </property>
  <property fmtid="{D5CDD505-2E9C-101B-9397-08002B2CF9AE}" pid="4" name="KSOProductBuildVer">
    <vt:lpwstr>1033-12.2.0.13472</vt:lpwstr>
  </property>
  <property fmtid="{D5CDD505-2E9C-101B-9397-08002B2CF9AE}" pid="5" name="MMClips">
    <vt:i4>1</vt:i4>
  </property>
  <property fmtid="{D5CDD505-2E9C-101B-9397-08002B2CF9AE}" pid="6" name="MSIP_Label_defa4170-0d19-0005-0004-bc88714345d2_ActionId">
    <vt:lpwstr>9e872e44-4725-4b90-87d6-01f911260b79</vt:lpwstr>
  </property>
  <property fmtid="{D5CDD505-2E9C-101B-9397-08002B2CF9AE}" pid="7" name="MSIP_Label_defa4170-0d19-0005-0004-bc88714345d2_ContentBits">
    <vt:lpwstr>0</vt:lpwstr>
  </property>
  <property fmtid="{D5CDD505-2E9C-101B-9397-08002B2CF9AE}" pid="8" name="MSIP_Label_defa4170-0d19-0005-0004-bc88714345d2_Enabled">
    <vt:lpwstr>true</vt:lpwstr>
  </property>
  <property fmtid="{D5CDD505-2E9C-101B-9397-08002B2CF9AE}" pid="9" name="MSIP_Label_defa4170-0d19-0005-0004-bc88714345d2_Method">
    <vt:lpwstr>Standard</vt:lpwstr>
  </property>
  <property fmtid="{D5CDD505-2E9C-101B-9397-08002B2CF9AE}" pid="10" name="MSIP_Label_defa4170-0d19-0005-0004-bc88714345d2_Name">
    <vt:lpwstr>defa4170-0d19-0005-0004-bc88714345d2</vt:lpwstr>
  </property>
  <property fmtid="{D5CDD505-2E9C-101B-9397-08002B2CF9AE}" pid="11" name="MSIP_Label_defa4170-0d19-0005-0004-bc88714345d2_SetDate">
    <vt:lpwstr>2023-07-11T03:09:09Z</vt:lpwstr>
  </property>
  <property fmtid="{D5CDD505-2E9C-101B-9397-08002B2CF9AE}" pid="12" name="MSIP_Label_defa4170-0d19-0005-0004-bc88714345d2_SiteId">
    <vt:lpwstr>698b2528-286a-444d-a68d-b8bbb1f69870</vt:lpwstr>
  </property>
  <property fmtid="{D5CDD505-2E9C-101B-9397-08002B2CF9AE}" pid="13" name="Notes">
    <vt:i4>3</vt:i4>
  </property>
  <property fmtid="{D5CDD505-2E9C-101B-9397-08002B2CF9AE}" pid="14" name="PresentationFormat">
    <vt:lpwstr>On-screen Show (16:9)</vt:lpwstr>
  </property>
  <property fmtid="{D5CDD505-2E9C-101B-9397-08002B2CF9AE}" pid="15" name="Slides">
    <vt:i4>11</vt:i4>
  </property>
</Properties>
</file>